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2927760C-09EF-4122-8E52-EEB02DAA9016}">
  <a:tblStyle styleName="Table_0" styleId="{2927760C-09EF-4122-8E52-EEB02DAA9016}"/>
</a:tblStyleLst>
</file>

<file path=ppt/_rels/presentation.xml.rels><?xml version="1.0" encoding="UTF-8" standalone="yes"?><Relationships xmlns="http://schemas.openxmlformats.org/package/2006/relationships"><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slides/slide8.xml" Type="http://schemas.openxmlformats.org/officeDocument/2006/relationships/slide" Id="rId13"/><Relationship Target="theme/theme3.xml" Type="http://schemas.openxmlformats.org/officeDocument/2006/relationships/theme" Id="rId1"/><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1" name="Shape 8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84" name="Shape 18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9" name="Shape 8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2" name="Shape 10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7" name="Shape 107"/>
        <p:cNvGrpSpPr/>
        <p:nvPr/>
      </p:nvGrpSpPr>
      <p:grpSpPr>
        <a:xfrm>
          <a:off y="0" x="0"/>
          <a:ext cy="0" cx="0"/>
          <a:chOff y="0" x="0"/>
          <a:chExt cy="0" cx="0"/>
        </a:xfrm>
      </p:grpSpPr>
      <p:sp>
        <p:nvSpPr>
          <p:cNvPr id="108" name="Shape 10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9" name="Shape 10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8" name="Shape 138"/>
        <p:cNvGrpSpPr/>
        <p:nvPr/>
      </p:nvGrpSpPr>
      <p:grpSpPr>
        <a:xfrm>
          <a:off y="0" x="0"/>
          <a:ext cy="0" cx="0"/>
          <a:chOff y="0" x="0"/>
          <a:chExt cy="0" cx="0"/>
        </a:xfrm>
      </p:grpSpPr>
      <p:sp>
        <p:nvSpPr>
          <p:cNvPr id="139" name="Shape 13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40" name="Shape 14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2" name="Shape 152"/>
        <p:cNvGrpSpPr/>
        <p:nvPr/>
      </p:nvGrpSpPr>
      <p:grpSpPr>
        <a:xfrm>
          <a:off y="0" x="0"/>
          <a:ext cy="0" cx="0"/>
          <a:chOff y="0" x="0"/>
          <a:chExt cy="0" cx="0"/>
        </a:xfrm>
      </p:grpSpPr>
      <p:sp>
        <p:nvSpPr>
          <p:cNvPr id="153" name="Shape 15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54" name="Shape 15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8" name="Shape 168"/>
        <p:cNvGrpSpPr/>
        <p:nvPr/>
      </p:nvGrpSpPr>
      <p:grpSpPr>
        <a:xfrm>
          <a:off y="0" x="0"/>
          <a:ext cy="0" cx="0"/>
          <a:chOff y="0" x="0"/>
          <a:chExt cy="0" cx="0"/>
        </a:xfrm>
      </p:grpSpPr>
      <p:sp>
        <p:nvSpPr>
          <p:cNvPr id="169" name="Shape 16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0" name="Shape 17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47" name="Shape 47"/>
        <p:cNvGrpSpPr/>
        <p:nvPr/>
      </p:nvGrpSpPr>
      <p:grpSpPr>
        <a:xfrm>
          <a:off y="0" x="0"/>
          <a:ext cy="0" cx="0"/>
          <a:chOff y="0" x="0"/>
          <a:chExt cy="0" cx="0"/>
        </a:xfrm>
      </p:grpSpPr>
      <p:sp>
        <p:nvSpPr>
          <p:cNvPr id="48" name="Shape 48"/>
          <p:cNvSpPr/>
          <p:nvPr/>
        </p:nvSpPr>
        <p:spPr>
          <a:xfrm>
            <a:off y="0" x="0"/>
            <a:ext cy="3723299" cx="9144000"/>
          </a:xfrm>
          <a:prstGeom prst="rect">
            <a:avLst/>
          </a:prstGeom>
          <a:solidFill>
            <a:srgbClr val="000000"/>
          </a:solidFill>
          <a:ln>
            <a:noFill/>
          </a:ln>
        </p:spPr>
        <p:txBody>
          <a:bodyPr bIns="45700" rIns="91425" lIns="91425" tIns="45700" anchor="ctr" anchorCtr="0">
            <a:noAutofit/>
          </a:bodyPr>
          <a:lstStyle/>
          <a:p>
            <a:pPr>
              <a:spcBef>
                <a:spcPts val="0"/>
              </a:spcBef>
              <a:buNone/>
            </a:pPr>
            <a:r>
              <a:t/>
            </a:r>
            <a:endParaRPr/>
          </a:p>
        </p:txBody>
      </p:sp>
      <p:sp>
        <p:nvSpPr>
          <p:cNvPr id="49" name="Shape 49"/>
          <p:cNvSpPr txBox="1"/>
          <p:nvPr>
            <p:ph type="ctrTitle"/>
          </p:nvPr>
        </p:nvSpPr>
        <p:spPr>
          <a:xfrm>
            <a:off y="1433988" x="391160"/>
            <a:ext cy="421499" cx="8351399"/>
          </a:xfrm>
          <a:prstGeom prst="rect">
            <a:avLst/>
          </a:prstGeom>
        </p:spPr>
        <p:txBody>
          <a:bodyPr bIns="91425" rIns="91425" lIns="91425" tIns="91425" anchor="ctr" anchorCtr="0"/>
          <a:lstStyle>
            <a:lvl1pPr>
              <a:spcBef>
                <a:spcPts val="0"/>
              </a:spcBef>
              <a:buClr>
                <a:schemeClr val="lt1"/>
              </a:buClr>
              <a:buSzPct val="100000"/>
              <a:buFont typeface="Tahoma"/>
              <a:defRPr sz="3600">
                <a:solidFill>
                  <a:schemeClr val="lt1"/>
                </a:solidFill>
                <a:latin typeface="Tahoma"/>
                <a:ea typeface="Tahoma"/>
                <a:cs typeface="Tahoma"/>
                <a:sym typeface="Tahoma"/>
              </a:defRPr>
            </a:lvl1pPr>
            <a:lvl2pPr>
              <a:spcBef>
                <a:spcPts val="0"/>
              </a:spcBef>
              <a:buClr>
                <a:schemeClr val="lt1"/>
              </a:buClr>
              <a:buSzPct val="100000"/>
              <a:buFont typeface="Tahoma"/>
              <a:defRPr sz="3600">
                <a:solidFill>
                  <a:schemeClr val="lt1"/>
                </a:solidFill>
                <a:latin typeface="Tahoma"/>
                <a:ea typeface="Tahoma"/>
                <a:cs typeface="Tahoma"/>
                <a:sym typeface="Tahoma"/>
              </a:defRPr>
            </a:lvl2pPr>
            <a:lvl3pPr>
              <a:spcBef>
                <a:spcPts val="0"/>
              </a:spcBef>
              <a:buClr>
                <a:schemeClr val="lt1"/>
              </a:buClr>
              <a:buSzPct val="100000"/>
              <a:buFont typeface="Tahoma"/>
              <a:defRPr sz="3600">
                <a:solidFill>
                  <a:schemeClr val="lt1"/>
                </a:solidFill>
                <a:latin typeface="Tahoma"/>
                <a:ea typeface="Tahoma"/>
                <a:cs typeface="Tahoma"/>
                <a:sym typeface="Tahoma"/>
              </a:defRPr>
            </a:lvl3pPr>
            <a:lvl4pPr>
              <a:spcBef>
                <a:spcPts val="0"/>
              </a:spcBef>
              <a:buClr>
                <a:schemeClr val="lt1"/>
              </a:buClr>
              <a:buSzPct val="100000"/>
              <a:buFont typeface="Tahoma"/>
              <a:defRPr sz="3600">
                <a:solidFill>
                  <a:schemeClr val="lt1"/>
                </a:solidFill>
                <a:latin typeface="Tahoma"/>
                <a:ea typeface="Tahoma"/>
                <a:cs typeface="Tahoma"/>
                <a:sym typeface="Tahoma"/>
              </a:defRPr>
            </a:lvl4pPr>
            <a:lvl5pPr>
              <a:spcBef>
                <a:spcPts val="0"/>
              </a:spcBef>
              <a:buClr>
                <a:schemeClr val="lt1"/>
              </a:buClr>
              <a:buSzPct val="100000"/>
              <a:buFont typeface="Tahoma"/>
              <a:defRPr sz="3600">
                <a:solidFill>
                  <a:schemeClr val="lt1"/>
                </a:solidFill>
                <a:latin typeface="Tahoma"/>
                <a:ea typeface="Tahoma"/>
                <a:cs typeface="Tahoma"/>
                <a:sym typeface="Tahoma"/>
              </a:defRPr>
            </a:lvl5pPr>
            <a:lvl6pPr>
              <a:spcBef>
                <a:spcPts val="0"/>
              </a:spcBef>
              <a:buClr>
                <a:schemeClr val="lt1"/>
              </a:buClr>
              <a:buSzPct val="100000"/>
              <a:buFont typeface="Tahoma"/>
              <a:defRPr sz="3600">
                <a:solidFill>
                  <a:schemeClr val="lt1"/>
                </a:solidFill>
                <a:latin typeface="Tahoma"/>
                <a:ea typeface="Tahoma"/>
                <a:cs typeface="Tahoma"/>
                <a:sym typeface="Tahoma"/>
              </a:defRPr>
            </a:lvl6pPr>
            <a:lvl7pPr>
              <a:spcBef>
                <a:spcPts val="0"/>
              </a:spcBef>
              <a:buClr>
                <a:schemeClr val="lt1"/>
              </a:buClr>
              <a:buSzPct val="100000"/>
              <a:buFont typeface="Tahoma"/>
              <a:defRPr sz="3600">
                <a:solidFill>
                  <a:schemeClr val="lt1"/>
                </a:solidFill>
                <a:latin typeface="Tahoma"/>
                <a:ea typeface="Tahoma"/>
                <a:cs typeface="Tahoma"/>
                <a:sym typeface="Tahoma"/>
              </a:defRPr>
            </a:lvl7pPr>
            <a:lvl8pPr>
              <a:spcBef>
                <a:spcPts val="0"/>
              </a:spcBef>
              <a:buClr>
                <a:schemeClr val="lt1"/>
              </a:buClr>
              <a:buSzPct val="100000"/>
              <a:buFont typeface="Tahoma"/>
              <a:defRPr sz="3600">
                <a:solidFill>
                  <a:schemeClr val="lt1"/>
                </a:solidFill>
                <a:latin typeface="Tahoma"/>
                <a:ea typeface="Tahoma"/>
                <a:cs typeface="Tahoma"/>
                <a:sym typeface="Tahoma"/>
              </a:defRPr>
            </a:lvl8pPr>
            <a:lvl9pPr>
              <a:spcBef>
                <a:spcPts val="0"/>
              </a:spcBef>
              <a:buClr>
                <a:schemeClr val="lt1"/>
              </a:buClr>
              <a:buSzPct val="100000"/>
              <a:buFont typeface="Tahoma"/>
              <a:defRPr sz="3600">
                <a:solidFill>
                  <a:schemeClr val="lt1"/>
                </a:solidFill>
                <a:latin typeface="Tahoma"/>
                <a:ea typeface="Tahoma"/>
                <a:cs typeface="Tahoma"/>
                <a:sym typeface="Tahoma"/>
              </a:defRPr>
            </a:lvl9pPr>
          </a:lstStyle>
          <a:p/>
        </p:txBody>
      </p:sp>
      <p:sp>
        <p:nvSpPr>
          <p:cNvPr id="50" name="Shape 50"/>
          <p:cNvSpPr txBox="1"/>
          <p:nvPr>
            <p:ph idx="1" type="subTitle"/>
          </p:nvPr>
        </p:nvSpPr>
        <p:spPr>
          <a:xfrm>
            <a:off y="1982435" x="403761"/>
            <a:ext cy="342300" cx="8342400"/>
          </a:xfrm>
          <a:prstGeom prst="rect">
            <a:avLst/>
          </a:prstGeom>
        </p:spPr>
        <p:txBody>
          <a:bodyPr bIns="91425" rIns="91425" lIns="91425" tIns="91425" anchor="ctr" anchorCtr="0"/>
          <a:lstStyle>
            <a:lvl1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1pPr>
            <a:lvl2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2pPr>
            <a:lvl3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3pPr>
            <a:lvl4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4pPr>
            <a:lvl5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5pPr>
            <a:lvl6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6pPr>
            <a:lvl7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7pPr>
            <a:lvl8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8pPr>
            <a:lvl9pPr algn="ctr">
              <a:spcBef>
                <a:spcPts val="0"/>
              </a:spcBef>
              <a:buClr>
                <a:schemeClr val="lt1"/>
              </a:buClr>
              <a:buSzPct val="100000"/>
              <a:buFont typeface="Times New Roman"/>
              <a:buNone/>
              <a:defRPr sz="2400" i="1">
                <a:solidFill>
                  <a:schemeClr val="lt1"/>
                </a:solidFill>
                <a:latin typeface="Times New Roman"/>
                <a:ea typeface="Times New Roman"/>
                <a:cs typeface="Times New Roman"/>
                <a:sym typeface="Times New Roman"/>
              </a:defRPr>
            </a:lvl9pPr>
          </a:lstStyle>
          <a:p/>
        </p:txBody>
      </p:sp>
      <p:cxnSp>
        <p:nvCxnSpPr>
          <p:cNvPr id="51" name="Shape 51"/>
          <p:cNvCxnSpPr/>
          <p:nvPr/>
        </p:nvCxnSpPr>
        <p:spPr>
          <a:xfrm>
            <a:off y="1912668" x="2258800"/>
            <a:ext cy="10799" cx="4621799"/>
          </a:xfrm>
          <a:prstGeom prst="straightConnector1">
            <a:avLst/>
          </a:prstGeom>
          <a:noFill/>
          <a:ln w="25400" cap="rnd">
            <a:solidFill>
              <a:schemeClr val="accent2"/>
            </a:solidFill>
            <a:prstDash val="dot"/>
            <a:round/>
            <a:headEnd w="med" len="med" type="none"/>
            <a:tailEnd w="med" len="med" type="none"/>
          </a:ln>
        </p:spPr>
      </p:cxnSp>
      <p:sp>
        <p:nvSpPr>
          <p:cNvPr id="52" name="Shape 52"/>
          <p:cNvSpPr/>
          <p:nvPr/>
        </p:nvSpPr>
        <p:spPr>
          <a:xfrm>
            <a:off y="3030297" x="0"/>
            <a:ext cy="795916" cx="9143999"/>
          </a:xfrm>
          <a:custGeom>
            <a:pathLst>
              <a:path w="9144000" extrusionOk="0" h="1440573">
                <a:moveTo>
                  <a:pt y="1" x="8881"/>
                </a:moveTo>
                <a:lnTo>
                  <a:pt y="44075" x="9126239"/>
                </a:lnTo>
                <a:lnTo>
                  <a:pt y="1303180" x="9144000"/>
                </a:lnTo>
                <a:lnTo>
                  <a:pt y="1440573" x="8922142"/>
                </a:lnTo>
                <a:lnTo>
                  <a:pt y="1291790" x="8672386"/>
                </a:lnTo>
                <a:lnTo>
                  <a:pt y="1414005" x="8449199"/>
                </a:lnTo>
                <a:lnTo>
                  <a:pt y="1302417" x="8210071"/>
                </a:lnTo>
                <a:lnTo>
                  <a:pt y="1408691" x="7976257"/>
                </a:lnTo>
                <a:lnTo>
                  <a:pt y="1286476" x="7737129"/>
                </a:lnTo>
                <a:lnTo>
                  <a:pt y="1414005" x="7503314"/>
                </a:lnTo>
                <a:lnTo>
                  <a:pt y="1291790" x="7269500"/>
                </a:lnTo>
                <a:lnTo>
                  <a:pt y="1414005" x="7030372"/>
                </a:lnTo>
                <a:lnTo>
                  <a:pt y="1281162" x="6796557"/>
                </a:lnTo>
                <a:lnTo>
                  <a:pt y="1414005" x="6568057"/>
                </a:lnTo>
                <a:lnTo>
                  <a:pt y="1281163" x="6334243"/>
                </a:lnTo>
                <a:lnTo>
                  <a:pt y="1419319" x="6100428"/>
                </a:lnTo>
                <a:lnTo>
                  <a:pt y="1281163" x="5866614"/>
                </a:lnTo>
                <a:lnTo>
                  <a:pt y="1424632" x="5632800"/>
                </a:lnTo>
                <a:lnTo>
                  <a:pt y="1286476" x="5388357"/>
                </a:lnTo>
                <a:lnTo>
                  <a:pt y="1424632" x="5154543"/>
                </a:lnTo>
                <a:lnTo>
                  <a:pt y="1297104" x="4920729"/>
                </a:lnTo>
                <a:lnTo>
                  <a:pt y="1429946" x="4686914"/>
                </a:lnTo>
                <a:lnTo>
                  <a:pt y="1291790" x="4447786"/>
                </a:lnTo>
                <a:lnTo>
                  <a:pt y="1435260" x="4219286"/>
                </a:lnTo>
                <a:lnTo>
                  <a:pt y="1281163" x="3980157"/>
                </a:lnTo>
                <a:lnTo>
                  <a:pt y="1429946" x="3746343"/>
                </a:lnTo>
                <a:lnTo>
                  <a:pt y="1291790" x="3512529"/>
                </a:lnTo>
                <a:lnTo>
                  <a:pt y="1429946" x="3284028"/>
                </a:lnTo>
                <a:lnTo>
                  <a:pt y="1297104" x="3044900"/>
                </a:lnTo>
                <a:lnTo>
                  <a:pt y="1429946" x="2805772"/>
                </a:lnTo>
                <a:lnTo>
                  <a:pt y="1297104" x="2571958"/>
                </a:lnTo>
                <a:lnTo>
                  <a:pt y="1429946" x="2343457"/>
                </a:lnTo>
                <a:lnTo>
                  <a:pt y="1291790" x="2104329"/>
                </a:lnTo>
                <a:lnTo>
                  <a:pt y="1435260" x="1865201"/>
                </a:lnTo>
                <a:lnTo>
                  <a:pt y="1281163" x="1631386"/>
                </a:lnTo>
                <a:lnTo>
                  <a:pt y="1435260" x="1402886"/>
                </a:lnTo>
                <a:lnTo>
                  <a:pt y="1291790" x="1163758"/>
                </a:lnTo>
                <a:lnTo>
                  <a:pt y="1435260" x="935257"/>
                </a:lnTo>
                <a:lnTo>
                  <a:pt y="1291790" x="696129"/>
                </a:lnTo>
                <a:lnTo>
                  <a:pt y="1429946" x="457001"/>
                </a:lnTo>
                <a:lnTo>
                  <a:pt y="1291790" x="217872"/>
                </a:lnTo>
                <a:lnTo>
                  <a:pt y="1435260" x="0"/>
                </a:lnTo>
                <a:cubicBezTo>
                  <a:pt y="956840" x="2960"/>
                  <a:pt y="478421" x="5921"/>
                  <a:pt y="1" x="8881"/>
                </a:cubicBezTo>
                <a:close/>
              </a:path>
            </a:pathLst>
          </a:custGeom>
          <a:solidFill>
            <a:schemeClr val="dk2"/>
          </a:solidFill>
          <a:ln>
            <a:noFill/>
          </a:ln>
        </p:spPr>
        <p:txBody>
          <a:bodyPr bIns="45700" rIns="91425" lIns="91425" tIns="45700" anchor="ctr" anchorCtr="0">
            <a:noAutofit/>
          </a:bodyPr>
          <a:lstStyle/>
          <a:p>
            <a:pPr>
              <a:spcBef>
                <a:spcPts val="0"/>
              </a:spcBef>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53" name="Shape 53"/>
        <p:cNvGrpSpPr/>
        <p:nvPr/>
      </p:nvGrpSpPr>
      <p:grpSpPr>
        <a:xfrm>
          <a:off y="0" x="0"/>
          <a:ext cy="0" cx="0"/>
          <a:chOff y="0" x="0"/>
          <a:chExt cy="0" cx="0"/>
        </a:xfrm>
      </p:grpSpPr>
      <p:sp>
        <p:nvSpPr>
          <p:cNvPr id="54" name="Shape 54"/>
          <p:cNvSpPr/>
          <p:nvPr/>
        </p:nvSpPr>
        <p:spPr>
          <a:xfrm>
            <a:off y="0" x="0"/>
            <a:ext cy="937200" cx="9144000"/>
          </a:xfrm>
          <a:prstGeom prst="rect">
            <a:avLst/>
          </a:prstGeom>
          <a:solidFill>
            <a:srgbClr val="0C0C0C"/>
          </a:solidFill>
          <a:ln>
            <a:noFill/>
          </a:ln>
        </p:spPr>
        <p:txBody>
          <a:bodyPr bIns="45700" rIns="91425" lIns="91425" tIns="45700" anchor="ctr" anchorCtr="0">
            <a:noAutofit/>
          </a:bodyPr>
          <a:lstStyle/>
          <a:p>
            <a:pPr>
              <a:spcBef>
                <a:spcPts val="0"/>
              </a:spcBef>
              <a:buNone/>
            </a:pPr>
            <a:r>
              <a:t/>
            </a:r>
            <a:endParaRPr/>
          </a:p>
        </p:txBody>
      </p:sp>
      <p:sp>
        <p:nvSpPr>
          <p:cNvPr id="55" name="Shape 55"/>
          <p:cNvSpPr/>
          <p:nvPr/>
        </p:nvSpPr>
        <p:spPr>
          <a:xfrm>
            <a:off y="226265" x="0"/>
            <a:ext cy="795916" cx="9143999"/>
          </a:xfrm>
          <a:custGeom>
            <a:pathLst>
              <a:path w="9144000" extrusionOk="0" h="1440573">
                <a:moveTo>
                  <a:pt y="1" x="8881"/>
                </a:moveTo>
                <a:lnTo>
                  <a:pt y="44075" x="9126239"/>
                </a:lnTo>
                <a:lnTo>
                  <a:pt y="1303180" x="9144000"/>
                </a:lnTo>
                <a:lnTo>
                  <a:pt y="1440573" x="8922142"/>
                </a:lnTo>
                <a:lnTo>
                  <a:pt y="1291790" x="8672386"/>
                </a:lnTo>
                <a:lnTo>
                  <a:pt y="1414005" x="8449199"/>
                </a:lnTo>
                <a:lnTo>
                  <a:pt y="1302417" x="8210071"/>
                </a:lnTo>
                <a:lnTo>
                  <a:pt y="1408691" x="7976257"/>
                </a:lnTo>
                <a:lnTo>
                  <a:pt y="1286476" x="7737129"/>
                </a:lnTo>
                <a:lnTo>
                  <a:pt y="1414005" x="7503314"/>
                </a:lnTo>
                <a:lnTo>
                  <a:pt y="1291790" x="7269500"/>
                </a:lnTo>
                <a:lnTo>
                  <a:pt y="1414005" x="7030372"/>
                </a:lnTo>
                <a:lnTo>
                  <a:pt y="1281162" x="6796557"/>
                </a:lnTo>
                <a:lnTo>
                  <a:pt y="1414005" x="6568057"/>
                </a:lnTo>
                <a:lnTo>
                  <a:pt y="1281163" x="6334243"/>
                </a:lnTo>
                <a:lnTo>
                  <a:pt y="1419319" x="6100428"/>
                </a:lnTo>
                <a:lnTo>
                  <a:pt y="1281163" x="5866614"/>
                </a:lnTo>
                <a:lnTo>
                  <a:pt y="1424632" x="5632800"/>
                </a:lnTo>
                <a:lnTo>
                  <a:pt y="1286476" x="5388357"/>
                </a:lnTo>
                <a:lnTo>
                  <a:pt y="1424632" x="5154543"/>
                </a:lnTo>
                <a:lnTo>
                  <a:pt y="1297104" x="4920729"/>
                </a:lnTo>
                <a:lnTo>
                  <a:pt y="1429946" x="4686914"/>
                </a:lnTo>
                <a:lnTo>
                  <a:pt y="1291790" x="4447786"/>
                </a:lnTo>
                <a:lnTo>
                  <a:pt y="1435260" x="4219286"/>
                </a:lnTo>
                <a:lnTo>
                  <a:pt y="1281163" x="3980157"/>
                </a:lnTo>
                <a:lnTo>
                  <a:pt y="1429946" x="3746343"/>
                </a:lnTo>
                <a:lnTo>
                  <a:pt y="1291790" x="3512529"/>
                </a:lnTo>
                <a:lnTo>
                  <a:pt y="1429946" x="3284028"/>
                </a:lnTo>
                <a:lnTo>
                  <a:pt y="1297104" x="3044900"/>
                </a:lnTo>
                <a:lnTo>
                  <a:pt y="1429946" x="2805772"/>
                </a:lnTo>
                <a:lnTo>
                  <a:pt y="1297104" x="2571958"/>
                </a:lnTo>
                <a:lnTo>
                  <a:pt y="1429946" x="2343457"/>
                </a:lnTo>
                <a:lnTo>
                  <a:pt y="1291790" x="2104329"/>
                </a:lnTo>
                <a:lnTo>
                  <a:pt y="1435260" x="1865201"/>
                </a:lnTo>
                <a:lnTo>
                  <a:pt y="1281163" x="1631386"/>
                </a:lnTo>
                <a:lnTo>
                  <a:pt y="1435260" x="1402886"/>
                </a:lnTo>
                <a:lnTo>
                  <a:pt y="1291790" x="1163758"/>
                </a:lnTo>
                <a:lnTo>
                  <a:pt y="1435260" x="935257"/>
                </a:lnTo>
                <a:lnTo>
                  <a:pt y="1291790" x="696129"/>
                </a:lnTo>
                <a:lnTo>
                  <a:pt y="1429946" x="457001"/>
                </a:lnTo>
                <a:lnTo>
                  <a:pt y="1291790" x="217872"/>
                </a:lnTo>
                <a:lnTo>
                  <a:pt y="1435260" x="0"/>
                </a:lnTo>
                <a:cubicBezTo>
                  <a:pt y="956840" x="2960"/>
                  <a:pt y="478421" x="5921"/>
                  <a:pt y="1" x="8881"/>
                </a:cubicBezTo>
                <a:close/>
              </a:path>
            </a:pathLst>
          </a:cu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56" name="Shape 56"/>
          <p:cNvCxnSpPr/>
          <p:nvPr/>
        </p:nvCxnSpPr>
        <p:spPr>
          <a:xfrm rot="10800000" flipH="1">
            <a:off y="783855" x="2258963"/>
            <a:ext cy="6900" cx="4602300"/>
          </a:xfrm>
          <a:prstGeom prst="straightConnector1">
            <a:avLst/>
          </a:prstGeom>
          <a:noFill/>
          <a:ln w="25400" cap="rnd">
            <a:solidFill>
              <a:schemeClr val="accent2"/>
            </a:solidFill>
            <a:prstDash val="dot"/>
            <a:round/>
            <a:headEnd w="med" len="med" type="none"/>
            <a:tailEnd w="med" len="med" type="none"/>
          </a:ln>
        </p:spPr>
      </p:cxnSp>
      <p:sp>
        <p:nvSpPr>
          <p:cNvPr id="57" name="Shape 57"/>
          <p:cNvSpPr txBox="1"/>
          <p:nvPr>
            <p:ph idx="1" type="body"/>
          </p:nvPr>
        </p:nvSpPr>
        <p:spPr>
          <a:xfrm>
            <a:off y="1200150" x="457200"/>
            <a:ext cy="3630300" cx="8229600"/>
          </a:xfrm>
          <a:prstGeom prst="rect">
            <a:avLst/>
          </a:prstGeom>
        </p:spPr>
        <p:txBody>
          <a:bodyPr bIns="91425" rIns="91425" lIns="91425" tIns="91425" anchor="t" anchorCtr="0"/>
          <a:lstStyle>
            <a:lvl1pPr>
              <a:spcBef>
                <a:spcPts val="0"/>
              </a:spcBef>
              <a:defRPr>
                <a:latin typeface="Times New Roman"/>
                <a:ea typeface="Times New Roman"/>
                <a:cs typeface="Times New Roman"/>
                <a:sym typeface="Times New Roman"/>
              </a:defRPr>
            </a:lvl1pPr>
            <a:lvl2pPr>
              <a:spcBef>
                <a:spcPts val="0"/>
              </a:spcBef>
              <a:defRPr>
                <a:latin typeface="Times New Roman"/>
                <a:ea typeface="Times New Roman"/>
                <a:cs typeface="Times New Roman"/>
                <a:sym typeface="Times New Roman"/>
              </a:defRPr>
            </a:lvl2pPr>
            <a:lvl3pPr>
              <a:spcBef>
                <a:spcPts val="0"/>
              </a:spcBef>
              <a:defRPr>
                <a:latin typeface="Times New Roman"/>
                <a:ea typeface="Times New Roman"/>
                <a:cs typeface="Times New Roman"/>
                <a:sym typeface="Times New Roman"/>
              </a:defRPr>
            </a:lvl3pPr>
            <a:lvl4pPr>
              <a:spcBef>
                <a:spcPts val="0"/>
              </a:spcBef>
              <a:defRPr>
                <a:latin typeface="Times New Roman"/>
                <a:ea typeface="Times New Roman"/>
                <a:cs typeface="Times New Roman"/>
                <a:sym typeface="Times New Roman"/>
              </a:defRPr>
            </a:lvl4pPr>
            <a:lvl5pPr>
              <a:spcBef>
                <a:spcPts val="0"/>
              </a:spcBef>
              <a:defRPr>
                <a:latin typeface="Times New Roman"/>
                <a:ea typeface="Times New Roman"/>
                <a:cs typeface="Times New Roman"/>
                <a:sym typeface="Times New Roman"/>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8" name="Shape 58"/>
          <p:cNvSpPr txBox="1"/>
          <p:nvPr>
            <p:ph type="title"/>
          </p:nvPr>
        </p:nvSpPr>
        <p:spPr>
          <a:xfrm>
            <a:off y="13321" x="457200"/>
            <a:ext cy="857400" cx="8229600"/>
          </a:xfrm>
          <a:prstGeom prst="rect">
            <a:avLst/>
          </a:prstGeom>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59" name="Shape 59"/>
        <p:cNvGrpSpPr/>
        <p:nvPr/>
      </p:nvGrpSpPr>
      <p:grpSpPr>
        <a:xfrm>
          <a:off y="0" x="0"/>
          <a:ext cy="0" cx="0"/>
          <a:chOff y="0" x="0"/>
          <a:chExt cy="0" cx="0"/>
        </a:xfrm>
      </p:grpSpPr>
      <p:sp>
        <p:nvSpPr>
          <p:cNvPr id="60" name="Shape 60"/>
          <p:cNvSpPr/>
          <p:nvPr/>
        </p:nvSpPr>
        <p:spPr>
          <a:xfrm>
            <a:off y="0" x="0"/>
            <a:ext cy="4708799" cx="4456799"/>
          </a:xfrm>
          <a:prstGeom prst="rect">
            <a:avLst/>
          </a:prstGeom>
          <a:solidFill>
            <a:srgbClr val="000000"/>
          </a:solidFill>
          <a:ln>
            <a:noFill/>
          </a:ln>
        </p:spPr>
        <p:txBody>
          <a:bodyPr bIns="45700" rIns="91425" lIns="91425" tIns="45700" anchor="ctr" anchorCtr="0">
            <a:noAutofit/>
          </a:bodyPr>
          <a:lstStyle/>
          <a:p>
            <a:pPr>
              <a:spcBef>
                <a:spcPts val="0"/>
              </a:spcBef>
              <a:buNone/>
            </a:pPr>
            <a:r>
              <a:t/>
            </a:r>
            <a:endParaRPr/>
          </a:p>
        </p:txBody>
      </p:sp>
      <p:sp>
        <p:nvSpPr>
          <p:cNvPr id="61" name="Shape 61"/>
          <p:cNvSpPr/>
          <p:nvPr/>
        </p:nvSpPr>
        <p:spPr>
          <a:xfrm flipH="1">
            <a:off y="3759780" x="3434"/>
            <a:ext cy="1033097" cx="4453249"/>
          </a:xfrm>
          <a:custGeom>
            <a:pathLst>
              <a:path w="4453250" extrusionOk="0" h="1869860">
                <a:moveTo>
                  <a:pt y="1726390" x="4447791"/>
                </a:moveTo>
                <a:lnTo>
                  <a:pt y="1869860" x="4219291"/>
                </a:lnTo>
                <a:lnTo>
                  <a:pt y="1715763" x="3980162"/>
                </a:lnTo>
                <a:lnTo>
                  <a:pt y="1864546" x="3746348"/>
                </a:lnTo>
                <a:lnTo>
                  <a:pt y="1726390" x="3512534"/>
                </a:lnTo>
                <a:lnTo>
                  <a:pt y="1864546" x="3284033"/>
                </a:lnTo>
                <a:lnTo>
                  <a:pt y="1731704" x="3044905"/>
                </a:lnTo>
                <a:lnTo>
                  <a:pt y="1864546" x="2805777"/>
                </a:lnTo>
                <a:lnTo>
                  <a:pt y="1731704" x="2571963"/>
                </a:lnTo>
                <a:lnTo>
                  <a:pt y="1864546" x="2343462"/>
                </a:lnTo>
                <a:lnTo>
                  <a:pt y="1726390" x="2104334"/>
                </a:lnTo>
                <a:lnTo>
                  <a:pt y="1869860" x="1865206"/>
                </a:lnTo>
                <a:lnTo>
                  <a:pt y="1715763" x="1631391"/>
                </a:lnTo>
                <a:lnTo>
                  <a:pt y="1869860" x="1402891"/>
                </a:lnTo>
                <a:lnTo>
                  <a:pt y="1726390" x="1163763"/>
                </a:lnTo>
                <a:lnTo>
                  <a:pt y="1869860" x="935262"/>
                </a:lnTo>
                <a:lnTo>
                  <a:pt y="1726390" x="696134"/>
                </a:lnTo>
                <a:lnTo>
                  <a:pt y="1864546" x="457006"/>
                </a:lnTo>
                <a:lnTo>
                  <a:pt y="1726390" x="217877"/>
                </a:lnTo>
                <a:lnTo>
                  <a:pt y="1869860" x="5"/>
                </a:lnTo>
                <a:cubicBezTo>
                  <a:pt y="1246574" x="3"/>
                  <a:pt y="623287" x="2"/>
                  <a:pt y="1" x="0"/>
                </a:cubicBezTo>
                <a:lnTo>
                  <a:pt y="0" x="4453250"/>
                </a:lnTo>
              </a:path>
            </a:pathLst>
          </a:cu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62" name="Shape 62"/>
          <p:cNvCxnSpPr/>
          <p:nvPr/>
        </p:nvCxnSpPr>
        <p:spPr>
          <a:xfrm>
            <a:off y="744077" x="409699"/>
            <a:ext cy="0" cx="3660000"/>
          </a:xfrm>
          <a:prstGeom prst="straightConnector1">
            <a:avLst/>
          </a:prstGeom>
          <a:noFill/>
          <a:ln w="25400" cap="rnd">
            <a:solidFill>
              <a:schemeClr val="accent2"/>
            </a:solidFill>
            <a:prstDash val="dot"/>
            <a:round/>
            <a:headEnd w="med" len="med" type="none"/>
            <a:tailEnd w="med" len="med" type="none"/>
          </a:ln>
        </p:spPr>
      </p:cxnSp>
      <p:sp>
        <p:nvSpPr>
          <p:cNvPr id="63" name="Shape 63"/>
          <p:cNvSpPr txBox="1"/>
          <p:nvPr>
            <p:ph idx="1" type="body"/>
          </p:nvPr>
        </p:nvSpPr>
        <p:spPr>
          <a:xfrm>
            <a:off y="1200150" x="457200"/>
            <a:ext cy="3630300" cx="3550799"/>
          </a:xfrm>
          <a:prstGeom prst="rect">
            <a:avLst/>
          </a:prstGeom>
        </p:spPr>
        <p:txBody>
          <a:bodyPr bIns="91425" rIns="91425" lIns="91425" tIns="91425" anchor="t" anchorCtr="0"/>
          <a:lstStyle>
            <a:lvl1pPr>
              <a:spcBef>
                <a:spcPts val="0"/>
              </a:spcBef>
              <a:defRPr>
                <a:solidFill>
                  <a:schemeClr val="lt1"/>
                </a:solidFill>
                <a:latin typeface="Times New Roman"/>
                <a:ea typeface="Times New Roman"/>
                <a:cs typeface="Times New Roman"/>
                <a:sym typeface="Times New Roman"/>
              </a:defRPr>
            </a:lvl1pPr>
            <a:lvl2pPr>
              <a:spcBef>
                <a:spcPts val="0"/>
              </a:spcBef>
              <a:defRPr>
                <a:solidFill>
                  <a:schemeClr val="lt1"/>
                </a:solidFill>
                <a:latin typeface="Times New Roman"/>
                <a:ea typeface="Times New Roman"/>
                <a:cs typeface="Times New Roman"/>
                <a:sym typeface="Times New Roman"/>
              </a:defRPr>
            </a:lvl2pPr>
            <a:lvl3pPr>
              <a:spcBef>
                <a:spcPts val="0"/>
              </a:spcBef>
              <a:defRPr>
                <a:solidFill>
                  <a:schemeClr val="lt1"/>
                </a:solidFill>
                <a:latin typeface="Times New Roman"/>
                <a:ea typeface="Times New Roman"/>
                <a:cs typeface="Times New Roman"/>
                <a:sym typeface="Times New Roman"/>
              </a:defRPr>
            </a:lvl3pPr>
            <a:lvl4pPr>
              <a:spcBef>
                <a:spcPts val="0"/>
              </a:spcBef>
              <a:defRPr>
                <a:solidFill>
                  <a:schemeClr val="lt1"/>
                </a:solidFill>
                <a:latin typeface="Times New Roman"/>
                <a:ea typeface="Times New Roman"/>
                <a:cs typeface="Times New Roman"/>
                <a:sym typeface="Times New Roman"/>
              </a:defRPr>
            </a:lvl4pPr>
            <a:lvl5pPr>
              <a:spcBef>
                <a:spcPts val="0"/>
              </a:spcBef>
              <a:defRPr>
                <a:solidFill>
                  <a:schemeClr val="lt1"/>
                </a:solidFill>
                <a:latin typeface="Times New Roman"/>
                <a:ea typeface="Times New Roman"/>
                <a:cs typeface="Times New Roman"/>
                <a:sym typeface="Times New Roman"/>
              </a:defRPr>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
        <p:nvSpPr>
          <p:cNvPr id="64" name="Shape 64"/>
          <p:cNvSpPr txBox="1"/>
          <p:nvPr>
            <p:ph type="title"/>
          </p:nvPr>
        </p:nvSpPr>
        <p:spPr>
          <a:xfrm>
            <a:off y="13321" x="457200"/>
            <a:ext cy="857400" cx="3550799"/>
          </a:xfrm>
          <a:prstGeom prst="rect">
            <a:avLst/>
          </a:prstGeom>
        </p:spPr>
        <p:txBody>
          <a:bodyPr bIns="91425" rIns="91425" lIns="91425" tIns="91425" anchor="ctr" anchorCtr="0"/>
          <a:lstStyle>
            <a:lvl1pPr>
              <a:spcBef>
                <a:spcPts val="0"/>
              </a:spcBef>
              <a:defRPr sz="2400"/>
            </a:lvl1pPr>
            <a:lvl2pPr>
              <a:spcBef>
                <a:spcPts val="0"/>
              </a:spcBef>
              <a:defRPr sz="2400"/>
            </a:lvl2pPr>
            <a:lvl3pPr>
              <a:spcBef>
                <a:spcPts val="0"/>
              </a:spcBef>
              <a:defRPr sz="2400"/>
            </a:lvl3pPr>
            <a:lvl4pPr>
              <a:spcBef>
                <a:spcPts val="0"/>
              </a:spcBef>
              <a:defRPr sz="2400"/>
            </a:lvl4pPr>
            <a:lvl5pPr>
              <a:spcBef>
                <a:spcPts val="0"/>
              </a:spcBef>
              <a:defRPr sz="2400"/>
            </a:lvl5pPr>
            <a:lvl6pPr>
              <a:spcBef>
                <a:spcPts val="0"/>
              </a:spcBef>
              <a:defRPr sz="2400"/>
            </a:lvl6pPr>
            <a:lvl7pPr>
              <a:spcBef>
                <a:spcPts val="0"/>
              </a:spcBef>
              <a:defRPr sz="2400"/>
            </a:lvl7pPr>
            <a:lvl8pPr>
              <a:spcBef>
                <a:spcPts val="0"/>
              </a:spcBef>
              <a:defRPr sz="2400"/>
            </a:lvl8pPr>
            <a:lvl9pPr>
              <a:spcBef>
                <a:spcPts val="0"/>
              </a:spcBef>
              <a:defRPr sz="2400"/>
            </a:lvl9pPr>
          </a:lstStyle>
          <a:p/>
        </p:txBody>
      </p:sp>
      <p:sp>
        <p:nvSpPr>
          <p:cNvPr id="65" name="Shape 65"/>
          <p:cNvSpPr txBox="1"/>
          <p:nvPr>
            <p:ph idx="2" type="body"/>
          </p:nvPr>
        </p:nvSpPr>
        <p:spPr>
          <a:xfrm>
            <a:off y="1200150" x="5021123"/>
            <a:ext cy="3630300" cx="3550799"/>
          </a:xfrm>
          <a:prstGeom prst="rect">
            <a:avLst/>
          </a:prstGeom>
        </p:spPr>
        <p:txBody>
          <a:bodyPr bIns="91425" rIns="91425" lIns="91425" tIns="91425" anchor="t" anchorCtr="0"/>
          <a:lstStyle>
            <a:lvl1pPr>
              <a:spcBef>
                <a:spcPts val="0"/>
              </a:spcBef>
              <a:defRPr>
                <a:latin typeface="Times New Roman"/>
                <a:ea typeface="Times New Roman"/>
                <a:cs typeface="Times New Roman"/>
                <a:sym typeface="Times New Roman"/>
              </a:defRPr>
            </a:lvl1pPr>
            <a:lvl2pPr>
              <a:spcBef>
                <a:spcPts val="0"/>
              </a:spcBef>
              <a:defRPr>
                <a:latin typeface="Times New Roman"/>
                <a:ea typeface="Times New Roman"/>
                <a:cs typeface="Times New Roman"/>
                <a:sym typeface="Times New Roman"/>
              </a:defRPr>
            </a:lvl2pPr>
            <a:lvl3pPr>
              <a:spcBef>
                <a:spcPts val="0"/>
              </a:spcBef>
              <a:defRPr>
                <a:latin typeface="Times New Roman"/>
                <a:ea typeface="Times New Roman"/>
                <a:cs typeface="Times New Roman"/>
                <a:sym typeface="Times New Roman"/>
              </a:defRPr>
            </a:lvl3pPr>
            <a:lvl4pPr>
              <a:spcBef>
                <a:spcPts val="0"/>
              </a:spcBef>
              <a:defRPr>
                <a:latin typeface="Times New Roman"/>
                <a:ea typeface="Times New Roman"/>
                <a:cs typeface="Times New Roman"/>
                <a:sym typeface="Times New Roman"/>
              </a:defRPr>
            </a:lvl4pPr>
            <a:lvl5pPr>
              <a:spcBef>
                <a:spcPts val="0"/>
              </a:spcBef>
              <a:defRPr>
                <a:latin typeface="Times New Roman"/>
                <a:ea typeface="Times New Roman"/>
                <a:cs typeface="Times New Roman"/>
                <a:sym typeface="Times New Roman"/>
              </a:defRPr>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y="0" x="0"/>
          <a:ext cy="0" cx="0"/>
          <a:chOff y="0" x="0"/>
          <a:chExt cy="0" cx="0"/>
        </a:xfrm>
      </p:grpSpPr>
      <p:sp>
        <p:nvSpPr>
          <p:cNvPr id="67" name="Shape 67"/>
          <p:cNvSpPr/>
          <p:nvPr/>
        </p:nvSpPr>
        <p:spPr>
          <a:xfrm>
            <a:off y="0" x="0"/>
            <a:ext cy="937200" cx="9144000"/>
          </a:xfrm>
          <a:prstGeom prst="rect">
            <a:avLst/>
          </a:prstGeom>
          <a:solidFill>
            <a:srgbClr val="000000"/>
          </a:solidFill>
          <a:ln>
            <a:noFill/>
          </a:ln>
        </p:spPr>
        <p:txBody>
          <a:bodyPr bIns="45700" rIns="91425" lIns="91425" tIns="45700" anchor="ctr" anchorCtr="0">
            <a:noAutofit/>
          </a:bodyPr>
          <a:lstStyle/>
          <a:p>
            <a:pPr>
              <a:spcBef>
                <a:spcPts val="0"/>
              </a:spcBef>
              <a:buNone/>
            </a:pPr>
            <a:r>
              <a:t/>
            </a:r>
            <a:endParaRPr/>
          </a:p>
        </p:txBody>
      </p:sp>
      <p:sp>
        <p:nvSpPr>
          <p:cNvPr id="68" name="Shape 68"/>
          <p:cNvSpPr/>
          <p:nvPr/>
        </p:nvSpPr>
        <p:spPr>
          <a:xfrm>
            <a:off y="226265" x="0"/>
            <a:ext cy="795916" cx="9143999"/>
          </a:xfrm>
          <a:custGeom>
            <a:pathLst>
              <a:path w="9144000" extrusionOk="0" h="1440573">
                <a:moveTo>
                  <a:pt y="1" x="8881"/>
                </a:moveTo>
                <a:lnTo>
                  <a:pt y="44075" x="9126239"/>
                </a:lnTo>
                <a:lnTo>
                  <a:pt y="1303180" x="9144000"/>
                </a:lnTo>
                <a:lnTo>
                  <a:pt y="1440573" x="8922142"/>
                </a:lnTo>
                <a:lnTo>
                  <a:pt y="1291790" x="8672386"/>
                </a:lnTo>
                <a:lnTo>
                  <a:pt y="1414005" x="8449199"/>
                </a:lnTo>
                <a:lnTo>
                  <a:pt y="1302417" x="8210071"/>
                </a:lnTo>
                <a:lnTo>
                  <a:pt y="1408691" x="7976257"/>
                </a:lnTo>
                <a:lnTo>
                  <a:pt y="1286476" x="7737129"/>
                </a:lnTo>
                <a:lnTo>
                  <a:pt y="1414005" x="7503314"/>
                </a:lnTo>
                <a:lnTo>
                  <a:pt y="1291790" x="7269500"/>
                </a:lnTo>
                <a:lnTo>
                  <a:pt y="1414005" x="7030372"/>
                </a:lnTo>
                <a:lnTo>
                  <a:pt y="1281162" x="6796557"/>
                </a:lnTo>
                <a:lnTo>
                  <a:pt y="1414005" x="6568057"/>
                </a:lnTo>
                <a:lnTo>
                  <a:pt y="1281163" x="6334243"/>
                </a:lnTo>
                <a:lnTo>
                  <a:pt y="1419319" x="6100428"/>
                </a:lnTo>
                <a:lnTo>
                  <a:pt y="1281163" x="5866614"/>
                </a:lnTo>
                <a:lnTo>
                  <a:pt y="1424632" x="5632800"/>
                </a:lnTo>
                <a:lnTo>
                  <a:pt y="1286476" x="5388357"/>
                </a:lnTo>
                <a:lnTo>
                  <a:pt y="1424632" x="5154543"/>
                </a:lnTo>
                <a:lnTo>
                  <a:pt y="1297104" x="4920729"/>
                </a:lnTo>
                <a:lnTo>
                  <a:pt y="1429946" x="4686914"/>
                </a:lnTo>
                <a:lnTo>
                  <a:pt y="1291790" x="4447786"/>
                </a:lnTo>
                <a:lnTo>
                  <a:pt y="1435260" x="4219286"/>
                </a:lnTo>
                <a:lnTo>
                  <a:pt y="1281163" x="3980157"/>
                </a:lnTo>
                <a:lnTo>
                  <a:pt y="1429946" x="3746343"/>
                </a:lnTo>
                <a:lnTo>
                  <a:pt y="1291790" x="3512529"/>
                </a:lnTo>
                <a:lnTo>
                  <a:pt y="1429946" x="3284028"/>
                </a:lnTo>
                <a:lnTo>
                  <a:pt y="1297104" x="3044900"/>
                </a:lnTo>
                <a:lnTo>
                  <a:pt y="1429946" x="2805772"/>
                </a:lnTo>
                <a:lnTo>
                  <a:pt y="1297104" x="2571958"/>
                </a:lnTo>
                <a:lnTo>
                  <a:pt y="1429946" x="2343457"/>
                </a:lnTo>
                <a:lnTo>
                  <a:pt y="1291790" x="2104329"/>
                </a:lnTo>
                <a:lnTo>
                  <a:pt y="1435260" x="1865201"/>
                </a:lnTo>
                <a:lnTo>
                  <a:pt y="1281163" x="1631386"/>
                </a:lnTo>
                <a:lnTo>
                  <a:pt y="1435260" x="1402886"/>
                </a:lnTo>
                <a:lnTo>
                  <a:pt y="1291790" x="1163758"/>
                </a:lnTo>
                <a:lnTo>
                  <a:pt y="1435260" x="935257"/>
                </a:lnTo>
                <a:lnTo>
                  <a:pt y="1291790" x="696129"/>
                </a:lnTo>
                <a:lnTo>
                  <a:pt y="1429946" x="457001"/>
                </a:lnTo>
                <a:lnTo>
                  <a:pt y="1291790" x="217872"/>
                </a:lnTo>
                <a:lnTo>
                  <a:pt y="1435260" x="0"/>
                </a:lnTo>
                <a:cubicBezTo>
                  <a:pt y="956840" x="2960"/>
                  <a:pt y="478421" x="5921"/>
                  <a:pt y="1" x="8881"/>
                </a:cubicBezTo>
                <a:close/>
              </a:path>
            </a:pathLst>
          </a:cu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69" name="Shape 69"/>
          <p:cNvCxnSpPr/>
          <p:nvPr/>
        </p:nvCxnSpPr>
        <p:spPr>
          <a:xfrm rot="10800000" flipH="1">
            <a:off y="783855" x="2258963"/>
            <a:ext cy="6900" cx="4602300"/>
          </a:xfrm>
          <a:prstGeom prst="straightConnector1">
            <a:avLst/>
          </a:prstGeom>
          <a:noFill/>
          <a:ln w="25400" cap="rnd">
            <a:solidFill>
              <a:schemeClr val="accent2"/>
            </a:solidFill>
            <a:prstDash val="dot"/>
            <a:round/>
            <a:headEnd w="med" len="med" type="none"/>
            <a:tailEnd w="med" len="med" type="none"/>
          </a:ln>
        </p:spPr>
      </p:cxnSp>
      <p:sp>
        <p:nvSpPr>
          <p:cNvPr id="70" name="Shape 70"/>
          <p:cNvSpPr txBox="1"/>
          <p:nvPr>
            <p:ph type="title"/>
          </p:nvPr>
        </p:nvSpPr>
        <p:spPr>
          <a:xfrm>
            <a:off y="13321" x="457200"/>
            <a:ext cy="857400" cx="8229600"/>
          </a:xfrm>
          <a:prstGeom prst="rect">
            <a:avLst/>
          </a:prstGeom>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71" name="Shape 71"/>
        <p:cNvGrpSpPr/>
        <p:nvPr/>
      </p:nvGrpSpPr>
      <p:grpSpPr>
        <a:xfrm>
          <a:off y="0" x="0"/>
          <a:ext cy="0" cx="0"/>
          <a:chOff y="0" x="0"/>
          <a:chExt cy="0" cx="0"/>
        </a:xfrm>
      </p:grpSpPr>
      <p:sp>
        <p:nvSpPr>
          <p:cNvPr id="72" name="Shape 72"/>
          <p:cNvSpPr/>
          <p:nvPr/>
        </p:nvSpPr>
        <p:spPr>
          <a:xfrm rot="10800000">
            <a:off y="4110402" x="-5937"/>
            <a:ext cy="1033097" cx="4453249"/>
          </a:xfrm>
          <a:custGeom>
            <a:pathLst>
              <a:path w="4453250" extrusionOk="0" h="1869860">
                <a:moveTo>
                  <a:pt y="1726390" x="4447791"/>
                </a:moveTo>
                <a:lnTo>
                  <a:pt y="1869860" x="4219291"/>
                </a:lnTo>
                <a:lnTo>
                  <a:pt y="1715763" x="3980162"/>
                </a:lnTo>
                <a:lnTo>
                  <a:pt y="1864546" x="3746348"/>
                </a:lnTo>
                <a:lnTo>
                  <a:pt y="1726390" x="3512534"/>
                </a:lnTo>
                <a:lnTo>
                  <a:pt y="1864546" x="3284033"/>
                </a:lnTo>
                <a:lnTo>
                  <a:pt y="1731704" x="3044905"/>
                </a:lnTo>
                <a:lnTo>
                  <a:pt y="1864546" x="2805777"/>
                </a:lnTo>
                <a:lnTo>
                  <a:pt y="1731704" x="2571963"/>
                </a:lnTo>
                <a:lnTo>
                  <a:pt y="1864546" x="2343462"/>
                </a:lnTo>
                <a:lnTo>
                  <a:pt y="1726390" x="2104334"/>
                </a:lnTo>
                <a:lnTo>
                  <a:pt y="1869860" x="1865206"/>
                </a:lnTo>
                <a:lnTo>
                  <a:pt y="1715763" x="1631391"/>
                </a:lnTo>
                <a:lnTo>
                  <a:pt y="1869860" x="1402891"/>
                </a:lnTo>
                <a:lnTo>
                  <a:pt y="1726390" x="1163763"/>
                </a:lnTo>
                <a:lnTo>
                  <a:pt y="1869860" x="935262"/>
                </a:lnTo>
                <a:lnTo>
                  <a:pt y="1726390" x="696134"/>
                </a:lnTo>
                <a:lnTo>
                  <a:pt y="1864546" x="457006"/>
                </a:lnTo>
                <a:lnTo>
                  <a:pt y="1726390" x="217877"/>
                </a:lnTo>
                <a:lnTo>
                  <a:pt y="1869860" x="5"/>
                </a:lnTo>
                <a:cubicBezTo>
                  <a:pt y="1246574" x="3"/>
                  <a:pt y="623287" x="2"/>
                  <a:pt y="1" x="0"/>
                </a:cubicBezTo>
                <a:lnTo>
                  <a:pt y="0" x="4453250"/>
                </a:lnTo>
              </a:path>
            </a:pathLst>
          </a:cu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73" name="Shape 73"/>
          <p:cNvCxnSpPr/>
          <p:nvPr/>
        </p:nvCxnSpPr>
        <p:spPr>
          <a:xfrm>
            <a:off y="4409677" x="388492"/>
            <a:ext cy="3600" cx="3708599"/>
          </a:xfrm>
          <a:prstGeom prst="straightConnector1">
            <a:avLst/>
          </a:prstGeom>
          <a:noFill/>
          <a:ln w="25400" cap="rnd">
            <a:solidFill>
              <a:schemeClr val="accent2"/>
            </a:solidFill>
            <a:prstDash val="dot"/>
            <a:round/>
            <a:headEnd w="med" len="med" type="none"/>
            <a:tailEnd w="med" len="med" type="none"/>
          </a:ln>
        </p:spPr>
      </p:cxnSp>
      <p:sp>
        <p:nvSpPr>
          <p:cNvPr id="74" name="Shape 74"/>
          <p:cNvSpPr txBox="1"/>
          <p:nvPr>
            <p:ph idx="1" type="body"/>
          </p:nvPr>
        </p:nvSpPr>
        <p:spPr>
          <a:xfrm>
            <a:off y="4493760" x="388492"/>
            <a:ext cy="387599" cx="3644400"/>
          </a:xfrm>
          <a:prstGeom prst="rect">
            <a:avLst/>
          </a:prstGeom>
        </p:spPr>
        <p:txBody>
          <a:bodyPr bIns="91425" rIns="91425" lIns="91425" tIns="91425" anchor="t" anchorCtr="0"/>
          <a:lstStyle>
            <a:lvl1pPr>
              <a:spcBef>
                <a:spcPts val="0"/>
              </a:spcBef>
              <a:buClr>
                <a:srgbClr val="FFFFFF"/>
              </a:buClr>
              <a:buSzPct val="100000"/>
              <a:buFont typeface="Times New Roman"/>
              <a:buNone/>
              <a:defRPr sz="1400" i="1">
                <a:solidFill>
                  <a:srgbClr val="FFFFFF"/>
                </a:solidFill>
                <a:latin typeface="Times New Roman"/>
                <a:ea typeface="Times New Roman"/>
                <a:cs typeface="Times New Roman"/>
                <a:sym typeface="Times New Roman"/>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5" name="Shape 75"/>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grpSp>
        <p:nvGrpSpPr>
          <p:cNvPr id="5" name="Shape 5"/>
          <p:cNvGrpSpPr/>
          <p:nvPr/>
        </p:nvGrpSpPr>
        <p:grpSpPr>
          <a:xfrm>
            <a:off y="6209" x="0"/>
            <a:ext cy="5137200" cx="9144067"/>
            <a:chOff y="14677" x="0"/>
            <a:chExt cy="6849600" cx="9144067"/>
          </a:xfrm>
        </p:grpSpPr>
        <p:sp>
          <p:nvSpPr>
            <p:cNvPr id="6" name="Shape 6"/>
            <p:cNvSpPr/>
            <p:nvPr/>
          </p:nvSpPr>
          <p:spPr>
            <a:xfrm>
              <a:off y="14677" x="0"/>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7" name="Shape 7"/>
            <p:cNvSpPr/>
            <p:nvPr/>
          </p:nvSpPr>
          <p:spPr>
            <a:xfrm>
              <a:off y="14677" x="234838"/>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8" name="Shape 8"/>
            <p:cNvSpPr/>
            <p:nvPr/>
          </p:nvSpPr>
          <p:spPr>
            <a:xfrm>
              <a:off y="14677" x="46967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9" name="Shape 9"/>
            <p:cNvSpPr/>
            <p:nvPr/>
          </p:nvSpPr>
          <p:spPr>
            <a:xfrm>
              <a:off y="14677" x="704516"/>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0" name="Shape 10"/>
            <p:cNvSpPr/>
            <p:nvPr/>
          </p:nvSpPr>
          <p:spPr>
            <a:xfrm>
              <a:off y="14677" x="93935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1" name="Shape 11"/>
            <p:cNvSpPr/>
            <p:nvPr/>
          </p:nvSpPr>
          <p:spPr>
            <a:xfrm>
              <a:off y="14677" x="117419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2" name="Shape 12"/>
            <p:cNvSpPr/>
            <p:nvPr/>
          </p:nvSpPr>
          <p:spPr>
            <a:xfrm>
              <a:off y="14677" x="1409033"/>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3" name="Shape 13"/>
            <p:cNvSpPr/>
            <p:nvPr/>
          </p:nvSpPr>
          <p:spPr>
            <a:xfrm>
              <a:off y="14677" x="1643873"/>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4" name="Shape 14"/>
            <p:cNvSpPr/>
            <p:nvPr/>
          </p:nvSpPr>
          <p:spPr>
            <a:xfrm>
              <a:off y="14677" x="1878711"/>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5" name="Shape 15"/>
            <p:cNvSpPr/>
            <p:nvPr/>
          </p:nvSpPr>
          <p:spPr>
            <a:xfrm>
              <a:off y="14677" x="2113550"/>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6" name="Shape 16"/>
            <p:cNvSpPr/>
            <p:nvPr/>
          </p:nvSpPr>
          <p:spPr>
            <a:xfrm>
              <a:off y="14677" x="2348390"/>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7" name="Shape 17"/>
            <p:cNvSpPr/>
            <p:nvPr/>
          </p:nvSpPr>
          <p:spPr>
            <a:xfrm>
              <a:off y="14677" x="2583228"/>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8" name="Shape 18"/>
            <p:cNvSpPr/>
            <p:nvPr/>
          </p:nvSpPr>
          <p:spPr>
            <a:xfrm>
              <a:off y="14677" x="281806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19" name="Shape 19"/>
            <p:cNvSpPr/>
            <p:nvPr/>
          </p:nvSpPr>
          <p:spPr>
            <a:xfrm>
              <a:off y="14677" x="305290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0" name="Shape 20"/>
            <p:cNvSpPr/>
            <p:nvPr/>
          </p:nvSpPr>
          <p:spPr>
            <a:xfrm>
              <a:off y="14677" x="3287746"/>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1" name="Shape 21"/>
            <p:cNvSpPr/>
            <p:nvPr/>
          </p:nvSpPr>
          <p:spPr>
            <a:xfrm>
              <a:off y="14677" x="352258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2" name="Shape 22"/>
            <p:cNvSpPr/>
            <p:nvPr/>
          </p:nvSpPr>
          <p:spPr>
            <a:xfrm>
              <a:off y="14677" x="3757423"/>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3" name="Shape 23"/>
            <p:cNvSpPr/>
            <p:nvPr/>
          </p:nvSpPr>
          <p:spPr>
            <a:xfrm>
              <a:off y="14677" x="3992262"/>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4" name="Shape 24"/>
            <p:cNvSpPr/>
            <p:nvPr/>
          </p:nvSpPr>
          <p:spPr>
            <a:xfrm>
              <a:off y="14677" x="4227101"/>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5" name="Shape 25"/>
            <p:cNvSpPr/>
            <p:nvPr/>
          </p:nvSpPr>
          <p:spPr>
            <a:xfrm>
              <a:off y="14677" x="4461941"/>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6" name="Shape 26"/>
            <p:cNvSpPr/>
            <p:nvPr/>
          </p:nvSpPr>
          <p:spPr>
            <a:xfrm>
              <a:off y="14677" x="4696780"/>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7" name="Shape 27"/>
            <p:cNvSpPr/>
            <p:nvPr/>
          </p:nvSpPr>
          <p:spPr>
            <a:xfrm>
              <a:off y="14677" x="4931619"/>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8" name="Shape 28"/>
            <p:cNvSpPr/>
            <p:nvPr/>
          </p:nvSpPr>
          <p:spPr>
            <a:xfrm>
              <a:off y="14677" x="516645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29" name="Shape 29"/>
            <p:cNvSpPr/>
            <p:nvPr/>
          </p:nvSpPr>
          <p:spPr>
            <a:xfrm>
              <a:off y="14677" x="5401296"/>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0" name="Shape 30"/>
            <p:cNvSpPr/>
            <p:nvPr/>
          </p:nvSpPr>
          <p:spPr>
            <a:xfrm>
              <a:off y="14677" x="563613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1" name="Shape 31"/>
            <p:cNvSpPr/>
            <p:nvPr/>
          </p:nvSpPr>
          <p:spPr>
            <a:xfrm>
              <a:off y="14677" x="587097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2" name="Shape 32"/>
            <p:cNvSpPr/>
            <p:nvPr/>
          </p:nvSpPr>
          <p:spPr>
            <a:xfrm>
              <a:off y="14677" x="6105814"/>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3" name="Shape 33"/>
            <p:cNvSpPr/>
            <p:nvPr/>
          </p:nvSpPr>
          <p:spPr>
            <a:xfrm>
              <a:off y="14677" x="6340653"/>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4" name="Shape 34"/>
            <p:cNvSpPr/>
            <p:nvPr/>
          </p:nvSpPr>
          <p:spPr>
            <a:xfrm>
              <a:off y="14677" x="6575492"/>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5" name="Shape 35"/>
            <p:cNvSpPr/>
            <p:nvPr/>
          </p:nvSpPr>
          <p:spPr>
            <a:xfrm>
              <a:off y="14677" x="6810331"/>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6" name="Shape 36"/>
            <p:cNvSpPr/>
            <p:nvPr/>
          </p:nvSpPr>
          <p:spPr>
            <a:xfrm>
              <a:off y="14677" x="7045170"/>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7" name="Shape 37"/>
            <p:cNvSpPr/>
            <p:nvPr/>
          </p:nvSpPr>
          <p:spPr>
            <a:xfrm>
              <a:off y="14677" x="7280009"/>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8" name="Shape 38"/>
            <p:cNvSpPr/>
            <p:nvPr/>
          </p:nvSpPr>
          <p:spPr>
            <a:xfrm>
              <a:off y="14677" x="751484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39" name="Shape 39"/>
            <p:cNvSpPr/>
            <p:nvPr/>
          </p:nvSpPr>
          <p:spPr>
            <a:xfrm>
              <a:off y="14677" x="7749686"/>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40" name="Shape 40"/>
            <p:cNvSpPr/>
            <p:nvPr/>
          </p:nvSpPr>
          <p:spPr>
            <a:xfrm>
              <a:off y="14677" x="7984525"/>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41" name="Shape 41"/>
            <p:cNvSpPr/>
            <p:nvPr/>
          </p:nvSpPr>
          <p:spPr>
            <a:xfrm>
              <a:off y="14677" x="8219364"/>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42" name="Shape 42"/>
            <p:cNvSpPr/>
            <p:nvPr/>
          </p:nvSpPr>
          <p:spPr>
            <a:xfrm>
              <a:off y="14677" x="8454203"/>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43" name="Shape 43"/>
            <p:cNvSpPr/>
            <p:nvPr/>
          </p:nvSpPr>
          <p:spPr>
            <a:xfrm>
              <a:off y="14677" x="8689042"/>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sp>
          <p:nvSpPr>
            <p:cNvPr id="44" name="Shape 44"/>
            <p:cNvSpPr/>
            <p:nvPr/>
          </p:nvSpPr>
          <p:spPr>
            <a:xfrm>
              <a:off y="14677" x="8923867"/>
              <a:ext cy="6849600" cx="220199"/>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bIns="45700" rIns="91425" lIns="91425" tIns="45700" anchor="ctr" anchorCtr="0">
              <a:noAutofit/>
            </a:bodyPr>
            <a:lstStyle/>
            <a:p>
              <a:pPr>
                <a:spcBef>
                  <a:spcPts val="0"/>
                </a:spcBef>
                <a:buNone/>
              </a:pPr>
              <a:r>
                <a:t/>
              </a:r>
              <a:endParaRPr/>
            </a:p>
          </p:txBody>
        </p:sp>
      </p:grpSp>
      <p:sp>
        <p:nvSpPr>
          <p:cNvPr id="45" name="Shape 45"/>
          <p:cNvSpPr txBox="1"/>
          <p:nvPr>
            <p:ph type="title"/>
          </p:nvPr>
        </p:nvSpPr>
        <p:spPr>
          <a:xfrm>
            <a:off y="205978" x="457200"/>
            <a:ext cy="857400" cx="8229600"/>
          </a:xfrm>
          <a:prstGeom prst="rect">
            <a:avLst/>
          </a:prstGeom>
          <a:noFill/>
          <a:ln>
            <a:noFill/>
          </a:ln>
        </p:spPr>
        <p:txBody>
          <a:bodyPr bIns="91425" rIns="91425" lIns="91425" tIns="91425" anchor="ctr" anchorCtr="0"/>
          <a:lstStyle>
            <a:lvl1pPr algn="ctr">
              <a:spcBef>
                <a:spcPts val="0"/>
              </a:spcBef>
              <a:buClr>
                <a:srgbClr val="FFFFFF"/>
              </a:buClr>
              <a:buSzPct val="100000"/>
              <a:buNone/>
              <a:defRPr sz="4400">
                <a:solidFill>
                  <a:srgbClr val="FFFFFF"/>
                </a:solidFill>
              </a:defRPr>
            </a:lvl1pPr>
            <a:lvl2pPr algn="ctr">
              <a:spcBef>
                <a:spcPts val="0"/>
              </a:spcBef>
              <a:buClr>
                <a:srgbClr val="FFFFFF"/>
              </a:buClr>
              <a:buSzPct val="100000"/>
              <a:buNone/>
              <a:defRPr sz="4400">
                <a:solidFill>
                  <a:srgbClr val="FFFFFF"/>
                </a:solidFill>
              </a:defRPr>
            </a:lvl2pPr>
            <a:lvl3pPr algn="ctr">
              <a:spcBef>
                <a:spcPts val="0"/>
              </a:spcBef>
              <a:buClr>
                <a:srgbClr val="FFFFFF"/>
              </a:buClr>
              <a:buSzPct val="100000"/>
              <a:buNone/>
              <a:defRPr sz="4400">
                <a:solidFill>
                  <a:srgbClr val="FFFFFF"/>
                </a:solidFill>
              </a:defRPr>
            </a:lvl3pPr>
            <a:lvl4pPr algn="ctr">
              <a:spcBef>
                <a:spcPts val="0"/>
              </a:spcBef>
              <a:buClr>
                <a:srgbClr val="FFFFFF"/>
              </a:buClr>
              <a:buSzPct val="100000"/>
              <a:buNone/>
              <a:defRPr sz="4400">
                <a:solidFill>
                  <a:srgbClr val="FFFFFF"/>
                </a:solidFill>
              </a:defRPr>
            </a:lvl4pPr>
            <a:lvl5pPr algn="ctr">
              <a:spcBef>
                <a:spcPts val="0"/>
              </a:spcBef>
              <a:buClr>
                <a:srgbClr val="FFFFFF"/>
              </a:buClr>
              <a:buSzPct val="100000"/>
              <a:buNone/>
              <a:defRPr sz="4400">
                <a:solidFill>
                  <a:srgbClr val="FFFFFF"/>
                </a:solidFill>
              </a:defRPr>
            </a:lvl5pPr>
            <a:lvl6pPr algn="ctr">
              <a:spcBef>
                <a:spcPts val="0"/>
              </a:spcBef>
              <a:buClr>
                <a:srgbClr val="FFFFFF"/>
              </a:buClr>
              <a:buSzPct val="100000"/>
              <a:buNone/>
              <a:defRPr sz="4400">
                <a:solidFill>
                  <a:srgbClr val="FFFFFF"/>
                </a:solidFill>
              </a:defRPr>
            </a:lvl6pPr>
            <a:lvl7pPr algn="ctr">
              <a:spcBef>
                <a:spcPts val="0"/>
              </a:spcBef>
              <a:buClr>
                <a:srgbClr val="FFFFFF"/>
              </a:buClr>
              <a:buSzPct val="100000"/>
              <a:buNone/>
              <a:defRPr sz="4400">
                <a:solidFill>
                  <a:srgbClr val="FFFFFF"/>
                </a:solidFill>
              </a:defRPr>
            </a:lvl7pPr>
            <a:lvl8pPr algn="ctr">
              <a:spcBef>
                <a:spcPts val="0"/>
              </a:spcBef>
              <a:buClr>
                <a:srgbClr val="FFFFFF"/>
              </a:buClr>
              <a:buSzPct val="100000"/>
              <a:buNone/>
              <a:defRPr sz="4400">
                <a:solidFill>
                  <a:srgbClr val="FFFFFF"/>
                </a:solidFill>
              </a:defRPr>
            </a:lvl8pPr>
            <a:lvl9pPr algn="ctr">
              <a:spcBef>
                <a:spcPts val="0"/>
              </a:spcBef>
              <a:buClr>
                <a:srgbClr val="FFFFFF"/>
              </a:buClr>
              <a:buSzPct val="100000"/>
              <a:buNone/>
              <a:defRPr sz="4400">
                <a:solidFill>
                  <a:srgbClr val="FFFFFF"/>
                </a:solidFill>
              </a:defRPr>
            </a:lvl9pPr>
          </a:lstStyle>
          <a:p/>
        </p:txBody>
      </p:sp>
      <p:sp>
        <p:nvSpPr>
          <p:cNvPr id="46" name="Shape 46"/>
          <p:cNvSpPr txBox="1"/>
          <p:nvPr>
            <p:ph idx="1" type="body"/>
          </p:nvPr>
        </p:nvSpPr>
        <p:spPr>
          <a:xfrm>
            <a:off y="1200150" x="457200"/>
            <a:ext cy="3394500" cx="8229600"/>
          </a:xfrm>
          <a:prstGeom prst="rect">
            <a:avLst/>
          </a:prstGeom>
          <a:noFill/>
          <a:ln>
            <a:noFill/>
          </a:ln>
        </p:spPr>
        <p:txBody>
          <a:bodyPr bIns="91425" rIns="91425" lIns="91425" tIns="91425" anchor="t" anchorCtr="0"/>
          <a:lstStyle>
            <a:lvl1pPr>
              <a:spcBef>
                <a:spcPts val="0"/>
              </a:spcBef>
              <a:buClr>
                <a:schemeClr val="dk1"/>
              </a:buClr>
              <a:buSzPct val="100000"/>
              <a:defRPr sz="2000">
                <a:solidFill>
                  <a:schemeClr val="dk1"/>
                </a:solidFill>
              </a:defRPr>
            </a:lvl1pPr>
            <a:lvl2pPr>
              <a:spcBef>
                <a:spcPts val="400"/>
              </a:spcBef>
              <a:buClr>
                <a:schemeClr val="dk1"/>
              </a:buClr>
              <a:buSzPct val="100000"/>
              <a:defRPr sz="2000">
                <a:solidFill>
                  <a:schemeClr val="dk1"/>
                </a:solidFill>
              </a:defRPr>
            </a:lvl2pPr>
            <a:lvl3pPr>
              <a:spcBef>
                <a:spcPts val="400"/>
              </a:spcBef>
              <a:buClr>
                <a:schemeClr val="dk1"/>
              </a:buClr>
              <a:buSzPct val="100000"/>
              <a:defRPr sz="2000">
                <a:solidFill>
                  <a:schemeClr val="dk1"/>
                </a:solidFill>
              </a:defRPr>
            </a:lvl3pPr>
            <a:lvl4pPr>
              <a:spcBef>
                <a:spcPts val="400"/>
              </a:spcBef>
              <a:buClr>
                <a:schemeClr val="dk1"/>
              </a:buClr>
              <a:buSzPct val="100000"/>
              <a:defRPr sz="2000">
                <a:solidFill>
                  <a:schemeClr val="dk1"/>
                </a:solidFill>
              </a:defRPr>
            </a:lvl4pPr>
            <a:lvl5pPr>
              <a:spcBef>
                <a:spcPts val="400"/>
              </a:spcBef>
              <a:buClr>
                <a:schemeClr val="dk1"/>
              </a:buClr>
              <a:buSzPct val="100000"/>
              <a:defRPr sz="2000">
                <a:solidFill>
                  <a:schemeClr val="dk1"/>
                </a:solidFill>
              </a:defRPr>
            </a:lvl5pPr>
            <a:lvl6pPr>
              <a:spcBef>
                <a:spcPts val="400"/>
              </a:spcBef>
              <a:buClr>
                <a:schemeClr val="dk1"/>
              </a:buClr>
              <a:buSzPct val="100000"/>
              <a:defRPr sz="2000">
                <a:solidFill>
                  <a:schemeClr val="dk1"/>
                </a:solidFill>
              </a:defRPr>
            </a:lvl6pPr>
            <a:lvl7pPr>
              <a:spcBef>
                <a:spcPts val="400"/>
              </a:spcBef>
              <a:buClr>
                <a:schemeClr val="dk1"/>
              </a:buClr>
              <a:buSzPct val="100000"/>
              <a:defRPr sz="2000">
                <a:solidFill>
                  <a:schemeClr val="dk1"/>
                </a:solidFill>
              </a:defRPr>
            </a:lvl7pPr>
            <a:lvl8pPr>
              <a:spcBef>
                <a:spcPts val="400"/>
              </a:spcBef>
              <a:buClr>
                <a:schemeClr val="dk1"/>
              </a:buClr>
              <a:buSzPct val="100000"/>
              <a:defRPr sz="2000">
                <a:solidFill>
                  <a:schemeClr val="dk1"/>
                </a:solidFill>
              </a:defRPr>
            </a:lvl8pPr>
            <a:lvl9pPr>
              <a:spcBef>
                <a:spcPts val="400"/>
              </a:spcBef>
              <a:buClr>
                <a:schemeClr val="dk1"/>
              </a:buClr>
              <a:buSzPct val="100000"/>
              <a:defRPr sz="2000">
                <a:solidFill>
                  <a:schemeClr val="dk1"/>
                </a:solidFil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6.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6.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6.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6.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y="0" x="0"/>
          <a:ext cy="0" cx="0"/>
          <a:chOff y="0" x="0"/>
          <a:chExt cy="0" cx="0"/>
        </a:xfrm>
      </p:grpSpPr>
      <p:sp>
        <p:nvSpPr>
          <p:cNvPr id="77" name="Shape 77"/>
          <p:cNvSpPr txBox="1"/>
          <p:nvPr>
            <p:ph type="ctrTitle"/>
          </p:nvPr>
        </p:nvSpPr>
        <p:spPr>
          <a:xfrm>
            <a:off y="1281588" x="391160"/>
            <a:ext cy="421499" cx="8351399"/>
          </a:xfrm>
          <a:prstGeom prst="rect">
            <a:avLst/>
          </a:prstGeom>
        </p:spPr>
        <p:txBody>
          <a:bodyPr bIns="91425" rIns="91425" lIns="91425" tIns="91425" anchor="ctr" anchorCtr="0">
            <a:noAutofit/>
          </a:bodyPr>
          <a:lstStyle/>
          <a:p>
            <a:pPr>
              <a:spcBef>
                <a:spcPts val="0"/>
              </a:spcBef>
              <a:buNone/>
            </a:pPr>
            <a:r>
              <a:rPr lang="en"/>
              <a:t>“Slip or Trip” </a:t>
            </a:r>
          </a:p>
        </p:txBody>
      </p:sp>
      <p:sp>
        <p:nvSpPr>
          <p:cNvPr id="78" name="Shape 78"/>
          <p:cNvSpPr txBox="1"/>
          <p:nvPr>
            <p:ph idx="1" type="subTitle"/>
          </p:nvPr>
        </p:nvSpPr>
        <p:spPr>
          <a:xfrm>
            <a:off y="1982435" x="403761"/>
            <a:ext cy="342300" cx="8342400"/>
          </a:xfrm>
          <a:prstGeom prst="rect">
            <a:avLst/>
          </a:prstGeom>
        </p:spPr>
        <p:txBody>
          <a:bodyPr bIns="91425" rIns="91425" lIns="91425" tIns="91425" anchor="ctr" anchorCtr="0">
            <a:noAutofit/>
          </a:bodyPr>
          <a:lstStyle/>
          <a:p>
            <a:pPr rtl="0">
              <a:spcBef>
                <a:spcPts val="0"/>
              </a:spcBef>
              <a:buNone/>
            </a:pPr>
            <a:r>
              <a:rPr lang="en"/>
              <a:t>Backing interpretations of evidence with </a:t>
            </a:r>
          </a:p>
          <a:p>
            <a:pPr>
              <a:spcBef>
                <a:spcPts val="0"/>
              </a:spcBef>
              <a:buNone/>
            </a:pPr>
            <a:r>
              <a:rPr lang="en"/>
              <a:t>general rules (Warrants)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y="0" x="0"/>
          <a:ext cy="0" cx="0"/>
          <a:chOff y="0" x="0"/>
          <a:chExt cy="0" cx="0"/>
        </a:xfrm>
      </p:grpSpPr>
      <p:sp>
        <p:nvSpPr>
          <p:cNvPr id="172" name="Shape 172"/>
          <p:cNvSpPr/>
          <p:nvPr/>
        </p:nvSpPr>
        <p:spPr>
          <a:xfrm>
            <a:off y="1047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Riya, Hafsa, Lindsey</a:t>
            </a:r>
          </a:p>
        </p:txBody>
      </p:sp>
      <p:sp>
        <p:nvSpPr>
          <p:cNvPr id="173" name="Shape 173"/>
          <p:cNvSpPr/>
          <p:nvPr/>
        </p:nvSpPr>
        <p:spPr>
          <a:xfrm>
            <a:off y="1047875" x="4770400"/>
            <a:ext cy="642900" cx="39176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Jack Y., Brett, Krishna</a:t>
            </a:r>
          </a:p>
        </p:txBody>
      </p:sp>
      <p:sp>
        <p:nvSpPr>
          <p:cNvPr id="174" name="Shape 174"/>
          <p:cNvSpPr/>
          <p:nvPr/>
        </p:nvSpPr>
        <p:spPr>
          <a:xfrm>
            <a:off y="1765725" x="4774500"/>
            <a:ext cy="642900" cx="38514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Loua, Nick, Jack S.</a:t>
            </a:r>
          </a:p>
        </p:txBody>
      </p:sp>
      <p:sp>
        <p:nvSpPr>
          <p:cNvPr id="175" name="Shape 175"/>
          <p:cNvSpPr/>
          <p:nvPr/>
        </p:nvSpPr>
        <p:spPr>
          <a:xfrm>
            <a:off y="2534975" x="47745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Ray, Jimmy, Cameron</a:t>
            </a:r>
          </a:p>
        </p:txBody>
      </p:sp>
      <p:sp>
        <p:nvSpPr>
          <p:cNvPr id="176" name="Shape 176"/>
          <p:cNvSpPr/>
          <p:nvPr/>
        </p:nvSpPr>
        <p:spPr>
          <a:xfrm>
            <a:off y="3304225" x="47745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Sam, Alex, Zak, Peter</a:t>
            </a:r>
          </a:p>
        </p:txBody>
      </p:sp>
      <p:sp>
        <p:nvSpPr>
          <p:cNvPr id="177" name="Shape 177"/>
          <p:cNvSpPr/>
          <p:nvPr/>
        </p:nvSpPr>
        <p:spPr>
          <a:xfrm>
            <a:off y="4230625" x="2144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Sawyer, Daniel, Jacob</a:t>
            </a:r>
          </a:p>
        </p:txBody>
      </p:sp>
      <p:sp>
        <p:nvSpPr>
          <p:cNvPr id="178" name="Shape 178"/>
          <p:cNvSpPr/>
          <p:nvPr/>
        </p:nvSpPr>
        <p:spPr>
          <a:xfrm>
            <a:off y="346862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Tayven, Patrick, Trent</a:t>
            </a:r>
          </a:p>
        </p:txBody>
      </p:sp>
      <p:sp>
        <p:nvSpPr>
          <p:cNvPr id="179" name="Shape 179"/>
          <p:cNvSpPr/>
          <p:nvPr/>
        </p:nvSpPr>
        <p:spPr>
          <a:xfrm>
            <a:off y="2639250" x="285775"/>
            <a:ext cy="642900" cx="38514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Rachel, Aria, Samanthah</a:t>
            </a:r>
          </a:p>
        </p:txBody>
      </p:sp>
      <p:sp>
        <p:nvSpPr>
          <p:cNvPr id="180" name="Shape 180"/>
          <p:cNvSpPr/>
          <p:nvPr/>
        </p:nvSpPr>
        <p:spPr>
          <a:xfrm>
            <a:off y="1809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Rae, Kendra, Danielle</a:t>
            </a:r>
          </a:p>
        </p:txBody>
      </p:sp>
      <p:sp>
        <p:nvSpPr>
          <p:cNvPr id="181" name="Shape 181"/>
          <p:cNvSpPr txBox="1"/>
          <p:nvPr/>
        </p:nvSpPr>
        <p:spPr>
          <a:xfrm>
            <a:off y="268500" x="433475"/>
            <a:ext cy="525600" cx="3423300"/>
          </a:xfrm>
          <a:prstGeom prst="rect">
            <a:avLst/>
          </a:prstGeom>
          <a:noFill/>
          <a:ln>
            <a:noFill/>
          </a:ln>
        </p:spPr>
        <p:txBody>
          <a:bodyPr bIns="91425" rIns="91425" lIns="91425" tIns="91425" anchor="t" anchorCtr="0">
            <a:noAutofit/>
          </a:bodyPr>
          <a:lstStyle/>
          <a:p>
            <a:pPr rtl="0" lvl="0">
              <a:spcBef>
                <a:spcPts val="0"/>
              </a:spcBef>
              <a:buNone/>
            </a:pPr>
            <a:r>
              <a:rPr b="1" sz="2000" lang="en"/>
              <a:t>Period 4 Groups: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y="0" x="0"/>
          <a:ext cy="0" cx="0"/>
          <a:chOff y="0" x="0"/>
          <a:chExt cy="0" cx="0"/>
        </a:xfrm>
      </p:grpSpPr>
      <p:sp>
        <p:nvSpPr>
          <p:cNvPr id="83" name="Shape 83"/>
          <p:cNvSpPr txBox="1"/>
          <p:nvPr>
            <p:ph type="title"/>
          </p:nvPr>
        </p:nvSpPr>
        <p:spPr>
          <a:xfrm>
            <a:off y="13321" x="457200"/>
            <a:ext cy="857400" cx="8229600"/>
          </a:xfrm>
          <a:prstGeom prst="rect">
            <a:avLst/>
          </a:prstGeom>
        </p:spPr>
        <p:txBody>
          <a:bodyPr bIns="91425" rIns="91425" lIns="91425" tIns="91425" anchor="ctr" anchorCtr="0">
            <a:noAutofit/>
          </a:bodyPr>
          <a:lstStyle/>
          <a:p>
            <a:pPr>
              <a:spcBef>
                <a:spcPts val="0"/>
              </a:spcBef>
              <a:buNone/>
            </a:pPr>
            <a:r>
              <a:rPr lang="en"/>
              <a:t>Interpreting Evidence</a:t>
            </a:r>
          </a:p>
        </p:txBody>
      </p:sp>
      <p:sp>
        <p:nvSpPr>
          <p:cNvPr id="84" name="Shape 84"/>
          <p:cNvSpPr txBox="1"/>
          <p:nvPr>
            <p:ph idx="1" type="body"/>
          </p:nvPr>
        </p:nvSpPr>
        <p:spPr>
          <a:xfrm>
            <a:off y="1200150" x="457200"/>
            <a:ext cy="857400" cx="8229600"/>
          </a:xfrm>
          <a:prstGeom prst="rect">
            <a:avLst/>
          </a:prstGeom>
        </p:spPr>
        <p:txBody>
          <a:bodyPr bIns="91425" rIns="91425" lIns="91425" tIns="91425" anchor="t" anchorCtr="0">
            <a:noAutofit/>
          </a:bodyPr>
          <a:lstStyle/>
          <a:p>
            <a:pPr algn="ctr">
              <a:spcBef>
                <a:spcPts val="0"/>
              </a:spcBef>
              <a:buNone/>
            </a:pPr>
            <a:r>
              <a:rPr sz="2400" lang="en">
                <a:solidFill>
                  <a:schemeClr val="accent3"/>
                </a:solidFill>
              </a:rPr>
              <a:t>When an officer says, “I have a warrant for your arrest,” what does this mean?</a:t>
            </a:r>
          </a:p>
        </p:txBody>
      </p:sp>
      <p:sp>
        <p:nvSpPr>
          <p:cNvPr id="85" name="Shape 85"/>
          <p:cNvSpPr txBox="1"/>
          <p:nvPr/>
        </p:nvSpPr>
        <p:spPr>
          <a:xfrm>
            <a:off y="2279250" x="473275"/>
            <a:ext cy="2202000" cx="4442999"/>
          </a:xfrm>
          <a:prstGeom prst="rect">
            <a:avLst/>
          </a:prstGeom>
          <a:noFill/>
          <a:ln>
            <a:noFill/>
          </a:ln>
        </p:spPr>
        <p:txBody>
          <a:bodyPr bIns="91425" rIns="91425" lIns="91425" tIns="91425" anchor="t" anchorCtr="0">
            <a:noAutofit/>
          </a:bodyPr>
          <a:lstStyle/>
          <a:p>
            <a:pPr algn="ctr" rtl="0" lvl="0">
              <a:lnSpc>
                <a:spcPct val="115000"/>
              </a:lnSpc>
              <a:spcBef>
                <a:spcPts val="1500"/>
              </a:spcBef>
              <a:spcAft>
                <a:spcPts val="800"/>
              </a:spcAft>
              <a:buNone/>
            </a:pPr>
            <a:r>
              <a:rPr u="sng" sz="2500" lang="en">
                <a:solidFill>
                  <a:srgbClr val="E06666"/>
                </a:solidFill>
                <a:latin typeface="Georgia"/>
                <a:ea typeface="Georgia"/>
                <a:cs typeface="Georgia"/>
                <a:sym typeface="Georgia"/>
              </a:rPr>
              <a:t>According to Webster:</a:t>
            </a:r>
          </a:p>
          <a:p>
            <a:pPr rtl="0" lvl="0">
              <a:lnSpc>
                <a:spcPct val="115000"/>
              </a:lnSpc>
              <a:spcBef>
                <a:spcPts val="1500"/>
              </a:spcBef>
              <a:spcAft>
                <a:spcPts val="800"/>
              </a:spcAft>
              <a:buClr>
                <a:schemeClr val="dk1"/>
              </a:buClr>
              <a:buSzPct val="47826"/>
              <a:buFont typeface="Arial"/>
              <a:buNone/>
            </a:pPr>
            <a:r>
              <a:rPr b="1" sz="2300" lang="en">
                <a:solidFill>
                  <a:schemeClr val="dk1"/>
                </a:solidFill>
                <a:latin typeface="Georgia"/>
                <a:ea typeface="Georgia"/>
                <a:cs typeface="Georgia"/>
                <a:sym typeface="Georgia"/>
              </a:rPr>
              <a:t>war·rant</a:t>
            </a:r>
            <a:r>
              <a:rPr b="1" sz="2000" lang="en">
                <a:solidFill>
                  <a:schemeClr val="dk1"/>
                </a:solidFill>
                <a:latin typeface="Georgia"/>
                <a:ea typeface="Georgia"/>
                <a:cs typeface="Georgia"/>
                <a:sym typeface="Georgia"/>
              </a:rPr>
              <a:t> (noun)</a:t>
            </a:r>
            <a:r>
              <a:rPr sz="2000" lang="en">
                <a:solidFill>
                  <a:schemeClr val="dk1"/>
                </a:solidFill>
                <a:latin typeface="Verdana"/>
                <a:ea typeface="Verdana"/>
                <a:cs typeface="Verdana"/>
                <a:sym typeface="Verdana"/>
              </a:rPr>
              <a:t> </a:t>
            </a:r>
          </a:p>
          <a:p>
            <a:pPr rtl="0" lvl="0">
              <a:lnSpc>
                <a:spcPct val="150000"/>
              </a:lnSpc>
              <a:spcBef>
                <a:spcPts val="800"/>
              </a:spcBef>
              <a:spcAft>
                <a:spcPts val="200"/>
              </a:spcAft>
              <a:buClr>
                <a:schemeClr val="dk1"/>
              </a:buClr>
              <a:buSzPct val="55000"/>
              <a:buFont typeface="Arial"/>
              <a:buNone/>
            </a:pPr>
            <a:r>
              <a:rPr sz="2000" lang="en">
                <a:solidFill>
                  <a:schemeClr val="dk1"/>
                </a:solidFill>
                <a:latin typeface="Verdana"/>
                <a:ea typeface="Verdana"/>
                <a:cs typeface="Verdana"/>
                <a:sym typeface="Verdana"/>
              </a:rPr>
              <a:t>: a reason for thinking, deciding, or doing something</a:t>
            </a:r>
          </a:p>
          <a:p>
            <a:pPr>
              <a:spcBef>
                <a:spcPts val="0"/>
              </a:spcBef>
              <a:buNone/>
            </a:pPr>
            <a:r>
              <a:t/>
            </a:r>
            <a:endParaRPr sz="2000"/>
          </a:p>
        </p:txBody>
      </p:sp>
      <p:pic>
        <p:nvPicPr>
          <p:cNvPr id="86" name="Shape 86"/>
          <p:cNvPicPr preferRelativeResize="0"/>
          <p:nvPr/>
        </p:nvPicPr>
        <p:blipFill>
          <a:blip r:embed="rId3">
            <a:alphaModFix/>
          </a:blip>
          <a:stretch>
            <a:fillRect/>
          </a:stretch>
        </p:blipFill>
        <p:spPr>
          <a:xfrm>
            <a:off y="2225850" x="5019675"/>
            <a:ext cy="2580799" cx="3839100"/>
          </a:xfrm>
          <a:prstGeom prst="rect">
            <a:avLst/>
          </a:prstGeom>
          <a:noFill/>
          <a:ln>
            <a:noFill/>
          </a:ln>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5"/>
                                        </p:tgtEl>
                                        <p:attrNameLst>
                                          <p:attrName>style.visibility</p:attrName>
                                        </p:attrNameLst>
                                      </p:cBhvr>
                                      <p:to>
                                        <p:strVal val="visible"/>
                                      </p:to>
                                    </p:set>
                                    <p:animEffect transition="in" filter="fade">
                                      <p:cBhvr>
                                        <p:cTn dur="1000"/>
                                        <p:tgtEl>
                                          <p:spTgt spid="8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6"/>
                                        </p:tgtEl>
                                        <p:attrNameLst>
                                          <p:attrName>style.visibility</p:attrName>
                                        </p:attrNameLst>
                                      </p:cBhvr>
                                      <p:to>
                                        <p:strVal val="visible"/>
                                      </p:to>
                                    </p:set>
                                    <p:animEffect transition="in" filter="fade">
                                      <p:cBhvr>
                                        <p:cTn dur="1000"/>
                                        <p:tgtEl>
                                          <p:spTgt spid="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y="0" x="0"/>
          <a:ext cy="0" cx="0"/>
          <a:chOff y="0" x="0"/>
          <a:chExt cy="0" cx="0"/>
        </a:xfrm>
      </p:grpSpPr>
      <p:sp>
        <p:nvSpPr>
          <p:cNvPr id="91" name="Shape 91"/>
          <p:cNvSpPr txBox="1"/>
          <p:nvPr>
            <p:ph idx="1" type="body"/>
          </p:nvPr>
        </p:nvSpPr>
        <p:spPr>
          <a:xfrm>
            <a:off y="1200150" x="457200"/>
            <a:ext cy="962400" cx="8229600"/>
          </a:xfrm>
          <a:prstGeom prst="rect">
            <a:avLst/>
          </a:prstGeom>
        </p:spPr>
        <p:txBody>
          <a:bodyPr bIns="91425" rIns="91425" lIns="91425" tIns="91425" anchor="t" anchorCtr="0">
            <a:noAutofit/>
          </a:bodyPr>
          <a:lstStyle/>
          <a:p>
            <a:pPr algn="ctr">
              <a:spcBef>
                <a:spcPts val="0"/>
              </a:spcBef>
              <a:buNone/>
            </a:pPr>
            <a:r>
              <a:rPr sz="2500" lang="en">
                <a:solidFill>
                  <a:schemeClr val="accent3"/>
                </a:solidFill>
              </a:rPr>
              <a:t>You are being asked to explain the general rules of life/the world or previous knowledge that lead you to your conclusion or claim.</a:t>
            </a:r>
          </a:p>
        </p:txBody>
      </p:sp>
      <p:sp>
        <p:nvSpPr>
          <p:cNvPr id="92" name="Shape 92"/>
          <p:cNvSpPr txBox="1"/>
          <p:nvPr>
            <p:ph type="title"/>
          </p:nvPr>
        </p:nvSpPr>
        <p:spPr>
          <a:xfrm>
            <a:off y="13321" x="457200"/>
            <a:ext cy="857400" cx="8229600"/>
          </a:xfrm>
          <a:prstGeom prst="rect">
            <a:avLst/>
          </a:prstGeom>
        </p:spPr>
        <p:txBody>
          <a:bodyPr bIns="91425" rIns="91425" lIns="91425" tIns="91425" anchor="ctr" anchorCtr="0">
            <a:noAutofit/>
          </a:bodyPr>
          <a:lstStyle/>
          <a:p>
            <a:pPr>
              <a:spcBef>
                <a:spcPts val="0"/>
              </a:spcBef>
              <a:buNone/>
            </a:pPr>
            <a:r>
              <a:rPr sz="4000" lang="en"/>
              <a:t>When asked to provide a warrant...</a:t>
            </a:r>
          </a:p>
        </p:txBody>
      </p:sp>
      <p:sp>
        <p:nvSpPr>
          <p:cNvPr id="93" name="Shape 93"/>
          <p:cNvSpPr txBox="1"/>
          <p:nvPr/>
        </p:nvSpPr>
        <p:spPr>
          <a:xfrm>
            <a:off y="2129725" x="194275"/>
            <a:ext cy="2098500" cx="2913900"/>
          </a:xfrm>
          <a:prstGeom prst="rect">
            <a:avLst/>
          </a:prstGeom>
          <a:noFill/>
          <a:ln>
            <a:noFill/>
          </a:ln>
        </p:spPr>
        <p:txBody>
          <a:bodyPr bIns="91425" rIns="91425" lIns="91425" tIns="91425" anchor="t" anchorCtr="0">
            <a:noAutofit/>
          </a:bodyPr>
          <a:lstStyle/>
          <a:p>
            <a:pPr rtl="0">
              <a:spcBef>
                <a:spcPts val="0"/>
              </a:spcBef>
              <a:buNone/>
            </a:pPr>
            <a:r>
              <a:rPr sz="2400" lang="en"/>
              <a:t>Example:</a:t>
            </a:r>
          </a:p>
          <a:p>
            <a:pPr rtl="0">
              <a:spcBef>
                <a:spcPts val="0"/>
              </a:spcBef>
              <a:buNone/>
            </a:pPr>
            <a:r>
              <a:t/>
            </a:r>
            <a:endParaRPr sz="2400"/>
          </a:p>
          <a:p>
            <a:pPr>
              <a:spcBef>
                <a:spcPts val="0"/>
              </a:spcBef>
              <a:buNone/>
            </a:pPr>
            <a:r>
              <a:rPr sz="2400" lang="en"/>
              <a:t>It’s going to rain. → </a:t>
            </a:r>
          </a:p>
        </p:txBody>
      </p:sp>
      <p:sp>
        <p:nvSpPr>
          <p:cNvPr id="94" name="Shape 94"/>
          <p:cNvSpPr txBox="1"/>
          <p:nvPr/>
        </p:nvSpPr>
        <p:spPr>
          <a:xfrm>
            <a:off y="2063850" x="2785075"/>
            <a:ext cy="1326299" cx="2913900"/>
          </a:xfrm>
          <a:prstGeom prst="rect">
            <a:avLst/>
          </a:prstGeom>
          <a:noFill/>
          <a:ln>
            <a:noFill/>
          </a:ln>
        </p:spPr>
        <p:txBody>
          <a:bodyPr bIns="91425" rIns="91425" lIns="91425" tIns="91425" anchor="t" anchorCtr="0">
            <a:noAutofit/>
          </a:bodyPr>
          <a:lstStyle/>
          <a:p>
            <a:pPr rtl="0" lvl="0">
              <a:spcBef>
                <a:spcPts val="0"/>
              </a:spcBef>
              <a:buNone/>
            </a:pPr>
            <a:r>
              <a:t/>
            </a:r>
            <a:endParaRPr sz="2400"/>
          </a:p>
          <a:p>
            <a:pPr rtl="0" lvl="0">
              <a:spcBef>
                <a:spcPts val="0"/>
              </a:spcBef>
              <a:buNone/>
            </a:pPr>
            <a:r>
              <a:t/>
            </a:r>
            <a:endParaRPr sz="2400"/>
          </a:p>
          <a:p>
            <a:pPr algn="ctr" rtl="0" lvl="0">
              <a:spcBef>
                <a:spcPts val="0"/>
              </a:spcBef>
              <a:buNone/>
            </a:pPr>
            <a:r>
              <a:rPr sz="2400" lang="en"/>
              <a:t>Dark Clouds, cool moist air, compost smell </a:t>
            </a:r>
          </a:p>
        </p:txBody>
      </p:sp>
      <p:sp>
        <p:nvSpPr>
          <p:cNvPr id="95" name="Shape 95"/>
          <p:cNvSpPr txBox="1"/>
          <p:nvPr/>
        </p:nvSpPr>
        <p:spPr>
          <a:xfrm>
            <a:off y="2097475" x="6022350"/>
            <a:ext cy="2098500" cx="3055799"/>
          </a:xfrm>
          <a:prstGeom prst="rect">
            <a:avLst/>
          </a:prstGeom>
          <a:noFill/>
          <a:ln>
            <a:noFill/>
          </a:ln>
        </p:spPr>
        <p:txBody>
          <a:bodyPr bIns="91425" rIns="91425" lIns="91425" tIns="91425" anchor="t" anchorCtr="0">
            <a:noAutofit/>
          </a:bodyPr>
          <a:lstStyle/>
          <a:p>
            <a:pPr algn="ctr" rtl="0" lvl="0">
              <a:spcBef>
                <a:spcPts val="0"/>
              </a:spcBef>
              <a:buNone/>
            </a:pPr>
            <a:r>
              <a:rPr sz="2300" lang="en"/>
              <a:t> As a general rule, when there is a combination of dark clouds, extra moisture in the air, and an atmospheric smell, it rains.</a:t>
            </a:r>
          </a:p>
        </p:txBody>
      </p:sp>
      <p:sp>
        <p:nvSpPr>
          <p:cNvPr id="96" name="Shape 96"/>
          <p:cNvSpPr txBox="1"/>
          <p:nvPr/>
        </p:nvSpPr>
        <p:spPr>
          <a:xfrm>
            <a:off y="2668825" x="5719450"/>
            <a:ext cy="803400" cx="814200"/>
          </a:xfrm>
          <a:prstGeom prst="rect">
            <a:avLst/>
          </a:prstGeom>
          <a:noFill/>
          <a:ln>
            <a:noFill/>
          </a:ln>
        </p:spPr>
        <p:txBody>
          <a:bodyPr bIns="91425" rIns="91425" lIns="91425" tIns="91425" anchor="ctr" anchorCtr="0">
            <a:noAutofit/>
          </a:bodyPr>
          <a:lstStyle/>
          <a:p>
            <a:pPr rtl="0" lvl="0">
              <a:spcBef>
                <a:spcPts val="0"/>
              </a:spcBef>
              <a:buNone/>
            </a:pPr>
            <a:r>
              <a:rPr sz="2400" lang="en">
                <a:solidFill>
                  <a:schemeClr val="dk1"/>
                </a:solidFill>
              </a:rPr>
              <a:t>→ </a:t>
            </a:r>
          </a:p>
        </p:txBody>
      </p:sp>
      <p:sp>
        <p:nvSpPr>
          <p:cNvPr id="97" name="Shape 97"/>
          <p:cNvSpPr txBox="1"/>
          <p:nvPr/>
        </p:nvSpPr>
        <p:spPr>
          <a:xfrm>
            <a:off y="3396025" x="620100"/>
            <a:ext cy="587699" cx="1564199"/>
          </a:xfrm>
          <a:prstGeom prst="rect">
            <a:avLst/>
          </a:prstGeom>
          <a:noFill/>
          <a:ln>
            <a:noFill/>
          </a:ln>
        </p:spPr>
        <p:txBody>
          <a:bodyPr bIns="91425" rIns="91425" lIns="91425" tIns="91425" anchor="ctr" anchorCtr="0">
            <a:noAutofit/>
          </a:bodyPr>
          <a:lstStyle/>
          <a:p>
            <a:pPr rtl="0" lvl="0">
              <a:spcBef>
                <a:spcPts val="0"/>
              </a:spcBef>
              <a:buNone/>
            </a:pPr>
            <a:r>
              <a:rPr sz="2400" lang="en">
                <a:solidFill>
                  <a:srgbClr val="E06666"/>
                </a:solidFill>
              </a:rPr>
              <a:t>(Claim)</a:t>
            </a:r>
          </a:p>
        </p:txBody>
      </p:sp>
      <p:sp>
        <p:nvSpPr>
          <p:cNvPr id="98" name="Shape 98"/>
          <p:cNvSpPr txBox="1"/>
          <p:nvPr/>
        </p:nvSpPr>
        <p:spPr>
          <a:xfrm>
            <a:off y="3983725" x="3490600"/>
            <a:ext cy="587699" cx="1792200"/>
          </a:xfrm>
          <a:prstGeom prst="rect">
            <a:avLst/>
          </a:prstGeom>
          <a:noFill/>
          <a:ln>
            <a:noFill/>
          </a:ln>
        </p:spPr>
        <p:txBody>
          <a:bodyPr bIns="91425" rIns="91425" lIns="91425" tIns="91425" anchor="ctr" anchorCtr="0">
            <a:noAutofit/>
          </a:bodyPr>
          <a:lstStyle/>
          <a:p>
            <a:pPr rtl="0" lvl="0">
              <a:spcBef>
                <a:spcPts val="0"/>
              </a:spcBef>
              <a:buNone/>
            </a:pPr>
            <a:r>
              <a:rPr sz="2400" lang="en">
                <a:solidFill>
                  <a:srgbClr val="E06666"/>
                </a:solidFill>
              </a:rPr>
              <a:t>(Evidence)</a:t>
            </a:r>
          </a:p>
        </p:txBody>
      </p:sp>
      <p:sp>
        <p:nvSpPr>
          <p:cNvPr id="99" name="Shape 99"/>
          <p:cNvSpPr txBox="1"/>
          <p:nvPr/>
        </p:nvSpPr>
        <p:spPr>
          <a:xfrm>
            <a:off y="4571425" x="6894600"/>
            <a:ext cy="587699" cx="1792200"/>
          </a:xfrm>
          <a:prstGeom prst="rect">
            <a:avLst/>
          </a:prstGeom>
          <a:noFill/>
          <a:ln>
            <a:noFill/>
          </a:ln>
        </p:spPr>
        <p:txBody>
          <a:bodyPr bIns="91425" rIns="91425" lIns="91425" tIns="91425" anchor="ctr" anchorCtr="0">
            <a:noAutofit/>
          </a:bodyPr>
          <a:lstStyle/>
          <a:p>
            <a:pPr rtl="0" lvl="0">
              <a:spcBef>
                <a:spcPts val="0"/>
              </a:spcBef>
              <a:buNone/>
            </a:pPr>
            <a:r>
              <a:rPr sz="2400" lang="en">
                <a:solidFill>
                  <a:srgbClr val="E06666"/>
                </a:solidFill>
              </a:rPr>
              <a:t>(Warrant)</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3"/>
                                        </p:tgtEl>
                                        <p:attrNameLst>
                                          <p:attrName>style.visibility</p:attrName>
                                        </p:attrNameLst>
                                      </p:cBhvr>
                                      <p:to>
                                        <p:strVal val="visible"/>
                                      </p:to>
                                    </p:set>
                                    <p:animEffect transition="in" filter="fade">
                                      <p:cBhvr>
                                        <p:cTn dur="1000"/>
                                        <p:tgtEl>
                                          <p:spTgt spid="93"/>
                                        </p:tgtEl>
                                      </p:cBhvr>
                                    </p:animEffect>
                                  </p:childTnLst>
                                </p:cTn>
                              </p:par>
                              <p:par>
                                <p:cTn presetID="10" fill="hold" presetSubtype="0" presetClass="entr" nodeType="withEffect">
                                  <p:stCondLst>
                                    <p:cond delay="0"/>
                                  </p:stCondLst>
                                  <p:childTnLst>
                                    <p:set>
                                      <p:cBhvr>
                                        <p:cTn dur="1" fill="hold">
                                          <p:stCondLst>
                                            <p:cond delay="0"/>
                                          </p:stCondLst>
                                        </p:cTn>
                                        <p:tgtEl>
                                          <p:spTgt spid="97"/>
                                        </p:tgtEl>
                                        <p:attrNameLst>
                                          <p:attrName>style.visibility</p:attrName>
                                        </p:attrNameLst>
                                      </p:cBhvr>
                                      <p:to>
                                        <p:strVal val="visible"/>
                                      </p:to>
                                    </p:set>
                                    <p:animEffect transition="in" filter="fade">
                                      <p:cBhvr>
                                        <p:cTn dur="1000"/>
                                        <p:tgtEl>
                                          <p:spTgt spid="9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4"/>
                                        </p:tgtEl>
                                        <p:attrNameLst>
                                          <p:attrName>style.visibility</p:attrName>
                                        </p:attrNameLst>
                                      </p:cBhvr>
                                      <p:to>
                                        <p:strVal val="visible"/>
                                      </p:to>
                                    </p:set>
                                    <p:animEffect transition="in" filter="fade">
                                      <p:cBhvr>
                                        <p:cTn dur="1000"/>
                                        <p:tgtEl>
                                          <p:spTgt spid="94"/>
                                        </p:tgtEl>
                                      </p:cBhvr>
                                    </p:animEffect>
                                  </p:childTnLst>
                                </p:cTn>
                              </p:par>
                              <p:par>
                                <p:cTn presetID="10" fill="hold" presetSubtype="0" presetClass="entr" nodeType="withEffect">
                                  <p:stCondLst>
                                    <p:cond delay="0"/>
                                  </p:stCondLst>
                                  <p:childTnLst>
                                    <p:set>
                                      <p:cBhvr>
                                        <p:cTn dur="1" fill="hold">
                                          <p:stCondLst>
                                            <p:cond delay="0"/>
                                          </p:stCondLst>
                                        </p:cTn>
                                        <p:tgtEl>
                                          <p:spTgt spid="96"/>
                                        </p:tgtEl>
                                        <p:attrNameLst>
                                          <p:attrName>style.visibility</p:attrName>
                                        </p:attrNameLst>
                                      </p:cBhvr>
                                      <p:to>
                                        <p:strVal val="visible"/>
                                      </p:to>
                                    </p:set>
                                    <p:animEffect transition="in" filter="fade">
                                      <p:cBhvr>
                                        <p:cTn dur="1000"/>
                                        <p:tgtEl>
                                          <p:spTgt spid="96"/>
                                        </p:tgtEl>
                                      </p:cBhvr>
                                    </p:animEffect>
                                  </p:childTnLst>
                                </p:cTn>
                              </p:par>
                              <p:par>
                                <p:cTn presetID="10" fill="hold" presetSubtype="0" presetClass="entr" nodeType="withEffect">
                                  <p:stCondLst>
                                    <p:cond delay="0"/>
                                  </p:stCondLst>
                                  <p:childTnLst>
                                    <p:set>
                                      <p:cBhvr>
                                        <p:cTn dur="1" fill="hold">
                                          <p:stCondLst>
                                            <p:cond delay="0"/>
                                          </p:stCondLst>
                                        </p:cTn>
                                        <p:tgtEl>
                                          <p:spTgt spid="98"/>
                                        </p:tgtEl>
                                        <p:attrNameLst>
                                          <p:attrName>style.visibility</p:attrName>
                                        </p:attrNameLst>
                                      </p:cBhvr>
                                      <p:to>
                                        <p:strVal val="visible"/>
                                      </p:to>
                                    </p:set>
                                    <p:animEffect transition="in" filter="fade">
                                      <p:cBhvr>
                                        <p:cTn dur="1000"/>
                                        <p:tgtEl>
                                          <p:spTgt spid="98"/>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5"/>
                                        </p:tgtEl>
                                        <p:attrNameLst>
                                          <p:attrName>style.visibility</p:attrName>
                                        </p:attrNameLst>
                                      </p:cBhvr>
                                      <p:to>
                                        <p:strVal val="visible"/>
                                      </p:to>
                                    </p:set>
                                    <p:animEffect transition="in" filter="fade">
                                      <p:cBhvr>
                                        <p:cTn dur="1000"/>
                                        <p:tgtEl>
                                          <p:spTgt spid="95"/>
                                        </p:tgtEl>
                                      </p:cBhvr>
                                    </p:animEffect>
                                  </p:childTnLst>
                                </p:cTn>
                              </p:par>
                              <p:par>
                                <p:cTn presetID="10" fill="hold" presetSubtype="0" presetClass="entr" nodeType="withEffect">
                                  <p:stCondLst>
                                    <p:cond delay="0"/>
                                  </p:stCondLst>
                                  <p:childTnLst>
                                    <p:set>
                                      <p:cBhvr>
                                        <p:cTn dur="1" fill="hold">
                                          <p:stCondLst>
                                            <p:cond delay="0"/>
                                          </p:stCondLst>
                                        </p:cTn>
                                        <p:tgtEl>
                                          <p:spTgt spid="99"/>
                                        </p:tgtEl>
                                        <p:attrNameLst>
                                          <p:attrName>style.visibility</p:attrName>
                                        </p:attrNameLst>
                                      </p:cBhvr>
                                      <p:to>
                                        <p:strVal val="visible"/>
                                      </p:to>
                                    </p:set>
                                    <p:animEffect transition="in" filter="fade">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txBox="1"/>
          <p:nvPr>
            <p:ph idx="1" type="body"/>
          </p:nvPr>
        </p:nvSpPr>
        <p:spPr>
          <a:xfrm>
            <a:off y="971550" x="4205500"/>
            <a:ext cy="4040699" cx="4716599"/>
          </a:xfrm>
          <a:prstGeom prst="rect">
            <a:avLst/>
          </a:prstGeom>
        </p:spPr>
        <p:txBody>
          <a:bodyPr bIns="91425" rIns="91425" lIns="91425" tIns="91425" anchor="t" anchorCtr="0">
            <a:noAutofit/>
          </a:bodyPr>
          <a:lstStyle/>
          <a:p>
            <a:pPr rtl="0" lvl="0" indent="457200">
              <a:spcBef>
                <a:spcPts val="0"/>
              </a:spcBef>
              <a:buNone/>
            </a:pPr>
            <a:r>
              <a:rPr sz="1500" lang="en"/>
              <a:t>At ﬁve-feet-six and a hundred and ten pounds, Queenie Volupides was a sight to behold and to clasp. When she tore out of the house after a tiff with her husband, Arthur, she went to the country club where there was a party going on.</a:t>
            </a:r>
          </a:p>
          <a:p>
            <a:pPr rtl="0" lvl="0">
              <a:spcBef>
                <a:spcPts val="0"/>
              </a:spcBef>
              <a:buNone/>
            </a:pPr>
            <a:r>
              <a:rPr sz="1500" lang="en"/>
              <a:t> 	She left the club shortly before one in the morning and invited a few friends to follow her home and have one more drink.</a:t>
            </a:r>
          </a:p>
          <a:p>
            <a:pPr rtl="0" lvl="0">
              <a:spcBef>
                <a:spcPts val="0"/>
              </a:spcBef>
              <a:buNone/>
            </a:pPr>
            <a:r>
              <a:rPr sz="1500" lang="en"/>
              <a:t> 	They got to the Volupides house about ten minutes after Queenie, who met them at the door and said, “Something terrible happened. Arthur slipped and fell on the stairs. He was coming down for another drink—he still had the glass in his hand—and I think he’s dead. Oh, my God—what shall I do?</a:t>
            </a:r>
          </a:p>
          <a:p>
            <a:pPr rtl="0" lvl="0">
              <a:spcBef>
                <a:spcPts val="0"/>
              </a:spcBef>
              <a:buNone/>
            </a:pPr>
            <a:r>
              <a:rPr sz="1500" lang="en"/>
              <a:t> 	The autopsy conducted later concluded that Arthur had died from a wound on the head and conﬁrmed that he’d been drunk.</a:t>
            </a:r>
          </a:p>
          <a:p>
            <a:pPr rtl="0" lvl="0">
              <a:spcBef>
                <a:spcPts val="0"/>
              </a:spcBef>
              <a:buNone/>
            </a:pPr>
            <a:r>
              <a:t/>
            </a:r>
            <a:endParaRPr sz="1500"/>
          </a:p>
        </p:txBody>
      </p:sp>
      <p:sp>
        <p:nvSpPr>
          <p:cNvPr id="105" name="Shape 105"/>
          <p:cNvSpPr txBox="1"/>
          <p:nvPr>
            <p:ph type="title"/>
          </p:nvPr>
        </p:nvSpPr>
        <p:spPr>
          <a:xfrm>
            <a:off y="13321" x="457200"/>
            <a:ext cy="857400" cx="8229600"/>
          </a:xfrm>
          <a:prstGeom prst="rect">
            <a:avLst/>
          </a:prstGeom>
        </p:spPr>
        <p:txBody>
          <a:bodyPr bIns="91425" rIns="91425" lIns="91425" tIns="91425" anchor="ctr" anchorCtr="0">
            <a:noAutofit/>
          </a:bodyPr>
          <a:lstStyle/>
          <a:p>
            <a:pPr rtl="0" lvl="0">
              <a:spcBef>
                <a:spcPts val="0"/>
              </a:spcBef>
              <a:buNone/>
            </a:pPr>
            <a:r>
              <a:rPr lang="en"/>
              <a:t>Is Queenie Telling the Truth?</a:t>
            </a:r>
          </a:p>
        </p:txBody>
      </p:sp>
      <p:pic>
        <p:nvPicPr>
          <p:cNvPr id="106" name="Shape 106"/>
          <p:cNvPicPr preferRelativeResize="0"/>
          <p:nvPr/>
        </p:nvPicPr>
        <p:blipFill>
          <a:blip r:embed="rId3">
            <a:alphaModFix/>
          </a:blip>
          <a:stretch>
            <a:fillRect/>
          </a:stretch>
        </p:blipFill>
        <p:spPr>
          <a:xfrm>
            <a:off y="1047750" x="194350"/>
            <a:ext cy="3914374" cx="403792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y="0" x="0"/>
          <a:ext cy="0" cx="0"/>
          <a:chOff y="0" x="0"/>
          <a:chExt cy="0" cx="0"/>
        </a:xfrm>
      </p:grpSpPr>
      <p:sp>
        <p:nvSpPr>
          <p:cNvPr id="111" name="Shape 111"/>
          <p:cNvSpPr txBox="1"/>
          <p:nvPr>
            <p:ph type="title"/>
          </p:nvPr>
        </p:nvSpPr>
        <p:spPr>
          <a:xfrm>
            <a:off y="13321" x="457200"/>
            <a:ext cy="857400" cx="8229600"/>
          </a:xfrm>
          <a:prstGeom prst="rect">
            <a:avLst/>
          </a:prstGeom>
        </p:spPr>
        <p:txBody>
          <a:bodyPr bIns="91425" rIns="91425" lIns="91425" tIns="91425" anchor="ctr" anchorCtr="0">
            <a:noAutofit/>
          </a:bodyPr>
          <a:lstStyle/>
          <a:p>
            <a:pPr rtl="0" lvl="0">
              <a:spcBef>
                <a:spcPts val="0"/>
              </a:spcBef>
              <a:buNone/>
            </a:pPr>
            <a:r>
              <a:rPr lang="en"/>
              <a:t>Is Queenie Telling the Truth?</a:t>
            </a:r>
          </a:p>
        </p:txBody>
      </p:sp>
      <p:pic>
        <p:nvPicPr>
          <p:cNvPr id="112" name="Shape 112"/>
          <p:cNvPicPr preferRelativeResize="0"/>
          <p:nvPr/>
        </p:nvPicPr>
        <p:blipFill>
          <a:blip r:embed="rId3">
            <a:alphaModFix/>
          </a:blip>
          <a:stretch>
            <a:fillRect/>
          </a:stretch>
        </p:blipFill>
        <p:spPr>
          <a:xfrm>
            <a:off y="1047750" x="194350"/>
            <a:ext cy="3914374" cx="4037925"/>
          </a:xfrm>
          <a:prstGeom prst="rect">
            <a:avLst/>
          </a:prstGeom>
          <a:noFill/>
          <a:ln>
            <a:noFill/>
          </a:ln>
        </p:spPr>
      </p:pic>
      <p:sp>
        <p:nvSpPr>
          <p:cNvPr id="113" name="Shape 113"/>
          <p:cNvSpPr/>
          <p:nvPr/>
        </p:nvSpPr>
        <p:spPr>
          <a:xfrm>
            <a:off y="2129725" x="4232375"/>
            <a:ext cy="1377599" cx="47165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Clr>
                <a:schemeClr val="dk1"/>
              </a:buClr>
              <a:buSzPct val="50000"/>
              <a:buFont typeface="Arial"/>
              <a:buNone/>
            </a:pPr>
            <a:r>
              <a:rPr sz="2200" lang="en">
                <a:solidFill>
                  <a:schemeClr val="accent3"/>
                </a:solidFill>
                <a:latin typeface="Times New Roman"/>
                <a:ea typeface="Times New Roman"/>
                <a:cs typeface="Times New Roman"/>
                <a:sym typeface="Times New Roman"/>
              </a:rPr>
              <a:t>What evidence may conflict with Queenie’s story?</a:t>
            </a:r>
          </a:p>
          <a:p>
            <a:pPr algn="ctr" rtl="0" lvl="0">
              <a:spcBef>
                <a:spcPts val="0"/>
              </a:spcBef>
              <a:buClr>
                <a:schemeClr val="dk1"/>
              </a:buClr>
              <a:buSzPct val="55000"/>
              <a:buFont typeface="Arial"/>
              <a:buNone/>
            </a:pPr>
            <a:r>
              <a:rPr sz="2000" lang="en">
                <a:solidFill>
                  <a:schemeClr val="dk1"/>
                </a:solidFill>
                <a:latin typeface="Times New Roman"/>
                <a:ea typeface="Times New Roman"/>
                <a:cs typeface="Times New Roman"/>
                <a:sym typeface="Times New Roman"/>
              </a:rPr>
              <a:t>(Write down one piece of evidence from the picture)</a:t>
            </a:r>
          </a:p>
        </p:txBody>
      </p:sp>
      <p:sp>
        <p:nvSpPr>
          <p:cNvPr id="114" name="Shape 114"/>
          <p:cNvSpPr/>
          <p:nvPr/>
        </p:nvSpPr>
        <p:spPr>
          <a:xfrm>
            <a:off y="896450" x="4206600"/>
            <a:ext cy="1130699" cx="47165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Clr>
                <a:schemeClr val="dk1"/>
              </a:buClr>
              <a:buSzPct val="50000"/>
              <a:buFont typeface="Arial"/>
              <a:buNone/>
            </a:pPr>
            <a:r>
              <a:rPr sz="2200" lang="en">
                <a:solidFill>
                  <a:srgbClr val="DD7E6B"/>
                </a:solidFill>
                <a:latin typeface="Times New Roman"/>
                <a:ea typeface="Times New Roman"/>
                <a:cs typeface="Times New Roman"/>
                <a:sym typeface="Times New Roman"/>
              </a:rPr>
              <a:t>Do you think Queenie is telling the truth?</a:t>
            </a:r>
          </a:p>
          <a:p>
            <a:pPr algn="ctr" rtl="0" lvl="0">
              <a:spcBef>
                <a:spcPts val="0"/>
              </a:spcBef>
              <a:buClr>
                <a:schemeClr val="dk1"/>
              </a:buClr>
              <a:buSzPct val="55000"/>
              <a:buFont typeface="Arial"/>
              <a:buNone/>
            </a:pPr>
            <a:r>
              <a:rPr sz="2000" lang="en">
                <a:solidFill>
                  <a:schemeClr val="dk1"/>
                </a:solidFill>
                <a:latin typeface="Times New Roman"/>
                <a:ea typeface="Times New Roman"/>
                <a:cs typeface="Times New Roman"/>
                <a:sym typeface="Times New Roman"/>
              </a:rPr>
              <a:t>(Write down your claim- “Queenie is…”)</a:t>
            </a:r>
          </a:p>
          <a:p>
            <a:pPr lvl="0">
              <a:spcBef>
                <a:spcPts val="0"/>
              </a:spcBef>
              <a:buClr>
                <a:schemeClr val="dk1"/>
              </a:buClr>
              <a:buFont typeface="Arial"/>
              <a:buNone/>
            </a:pPr>
            <a:r>
              <a:t/>
            </a:r>
            <a:endParaRPr sz="1500">
              <a:solidFill>
                <a:schemeClr val="dk1"/>
              </a:solidFill>
              <a:latin typeface="Times New Roman"/>
              <a:ea typeface="Times New Roman"/>
              <a:cs typeface="Times New Roman"/>
              <a:sym typeface="Times New Roman"/>
            </a:endParaRPr>
          </a:p>
        </p:txBody>
      </p:sp>
      <p:sp>
        <p:nvSpPr>
          <p:cNvPr id="115" name="Shape 115"/>
          <p:cNvSpPr/>
          <p:nvPr/>
        </p:nvSpPr>
        <p:spPr>
          <a:xfrm>
            <a:off y="3583525" x="4206600"/>
            <a:ext cy="1493100" cx="48143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Clr>
                <a:schemeClr val="dk1"/>
              </a:buClr>
              <a:buSzPct val="50000"/>
              <a:buFont typeface="Arial"/>
              <a:buNone/>
            </a:pPr>
            <a:r>
              <a:rPr sz="2200" lang="en">
                <a:solidFill>
                  <a:schemeClr val="accent4"/>
                </a:solidFill>
                <a:latin typeface="Times New Roman"/>
                <a:ea typeface="Times New Roman"/>
                <a:cs typeface="Times New Roman"/>
                <a:sym typeface="Times New Roman"/>
              </a:rPr>
              <a:t>What warrant, or general rule, lead you to this interpretation of the evidence?</a:t>
            </a:r>
          </a:p>
          <a:p>
            <a:pPr algn="ctr" rtl="0" lvl="0">
              <a:spcBef>
                <a:spcPts val="0"/>
              </a:spcBef>
              <a:buClr>
                <a:schemeClr val="dk1"/>
              </a:buClr>
              <a:buSzPct val="55000"/>
              <a:buFont typeface="Arial"/>
              <a:buNone/>
            </a:pPr>
            <a:r>
              <a:rPr sz="2000" lang="en">
                <a:solidFill>
                  <a:schemeClr val="dk1"/>
                </a:solidFill>
                <a:latin typeface="Times New Roman"/>
                <a:ea typeface="Times New Roman"/>
                <a:cs typeface="Times New Roman"/>
                <a:sym typeface="Times New Roman"/>
              </a:rPr>
              <a:t>(As a rule, when….)</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1000"/>
                                        <p:tgtEl>
                                          <p:spTgt spid="11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fade">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10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graphicFrame>
        <p:nvGraphicFramePr>
          <p:cNvPr id="120" name="Shape 120"/>
          <p:cNvGraphicFramePr/>
          <p:nvPr/>
        </p:nvGraphicFramePr>
        <p:xfrm>
          <a:off y="1219200" x="990600"/>
          <a:ext cy="3000000" cx="3000000"/>
        </p:xfrm>
        <a:graphic>
          <a:graphicData uri="http://schemas.openxmlformats.org/drawingml/2006/table">
            <a:tbl>
              <a:tblPr>
                <a:noFill/>
                <a:tableStyleId>{2927760C-09EF-4122-8E52-EEB02DAA9016}</a:tableStyleId>
              </a:tblPr>
              <a:tblGrid>
                <a:gridCol w="2541025"/>
                <a:gridCol w="2393550"/>
                <a:gridCol w="2280100"/>
              </a:tblGrid>
              <a:tr h="656825">
                <a:tc>
                  <a:txBody>
                    <a:bodyPr>
                      <a:noAutofit/>
                    </a:bodyPr>
                    <a:lstStyle/>
                    <a:p>
                      <a:pPr algn="ctr" rtl="0" lvl="0">
                        <a:lnSpc>
                          <a:spcPct val="115000"/>
                        </a:lnSpc>
                        <a:spcBef>
                          <a:spcPts val="0"/>
                        </a:spcBef>
                        <a:buNone/>
                      </a:pPr>
                      <a:r>
                        <a:rPr sz="1100" lang="en">
                          <a:solidFill>
                            <a:srgbClr val="FFFFFF"/>
                          </a:solidFill>
                        </a:rPr>
                        <a:t>Evidence</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solidFill>
                      <a:srgbClr val="000000"/>
                    </a:solidFill>
                  </a:tcPr>
                </a:tc>
                <a:tc>
                  <a:txBody>
                    <a:bodyPr>
                      <a:noAutofit/>
                    </a:bodyPr>
                    <a:lstStyle/>
                    <a:p>
                      <a:pPr algn="ctr" rtl="0" lvl="0">
                        <a:lnSpc>
                          <a:spcPct val="115000"/>
                        </a:lnSpc>
                        <a:spcBef>
                          <a:spcPts val="0"/>
                        </a:spcBef>
                        <a:buNone/>
                      </a:pPr>
                      <a:r>
                        <a:rPr sz="1100" lang="en">
                          <a:solidFill>
                            <a:srgbClr val="FFFFFF"/>
                          </a:solidFill>
                        </a:rPr>
                        <a:t>Rule (Warrant)</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solidFill>
                      <a:srgbClr val="000000"/>
                    </a:solidFill>
                  </a:tcPr>
                </a:tc>
                <a:tc>
                  <a:txBody>
                    <a:bodyPr>
                      <a:noAutofit/>
                    </a:bodyPr>
                    <a:lstStyle/>
                    <a:p>
                      <a:pPr algn="ctr" rtl="0" lvl="0">
                        <a:lnSpc>
                          <a:spcPct val="115000"/>
                        </a:lnSpc>
                        <a:spcBef>
                          <a:spcPts val="0"/>
                        </a:spcBef>
                        <a:buNone/>
                      </a:pPr>
                      <a:r>
                        <a:rPr sz="1100" lang="en">
                          <a:solidFill>
                            <a:srgbClr val="FFFFFF"/>
                          </a:solidFill>
                        </a:rPr>
                        <a:t>Conclusion</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solidFill>
                      <a:srgbClr val="000000"/>
                    </a:solidFill>
                  </a:tcPr>
                </a:tc>
              </a:tr>
              <a:tr h="1059000">
                <a:tc>
                  <a:txBody>
                    <a:bodyPr>
                      <a:noAutofit/>
                    </a:bodyPr>
                    <a:lstStyle/>
                    <a:p>
                      <a:pPr rtl="0">
                        <a:spcBef>
                          <a:spcPts val="0"/>
                        </a:spcBef>
                        <a:buNone/>
                      </a:pPr>
                      <a:r>
                        <a:t/>
                      </a:r>
                      <a:endParaRPr/>
                    </a:p>
                    <a:p>
                      <a:pPr rtl="0" lvl="0">
                        <a:spcBef>
                          <a:spcPts val="0"/>
                        </a:spcBef>
                        <a:buNone/>
                      </a:pPr>
                      <a:r>
                        <a:t/>
                      </a:r>
                      <a:endParaRP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rPr lang="en"/>
                        <a:t>As a rule, when...</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rPr sz="1000" lang="en"/>
                        <a:t> </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r>
              <a:tr h="988675">
                <a:tc>
                  <a:txBody>
                    <a:bodyPr>
                      <a:noAutofit/>
                    </a:bodyPr>
                    <a:lstStyle/>
                    <a:p>
                      <a:pPr rtl="0" lvl="0">
                        <a:spcBef>
                          <a:spcPts val="0"/>
                        </a:spcBef>
                        <a:buNone/>
                      </a:pPr>
                      <a:r>
                        <a:t/>
                      </a:r>
                      <a:endParaRP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t/>
                      </a:r>
                      <a:endParaRP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rPr sz="1000" lang="en"/>
                        <a:t> </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r>
              <a:tr h="857925">
                <a:tc>
                  <a:txBody>
                    <a:bodyPr>
                      <a:noAutofit/>
                    </a:bodyPr>
                    <a:lstStyle/>
                    <a:p>
                      <a:pPr rtl="0">
                        <a:spcBef>
                          <a:spcPts val="0"/>
                        </a:spcBef>
                        <a:buNone/>
                      </a:pPr>
                      <a:r>
                        <a:t/>
                      </a:r>
                      <a:endParaRPr sz="1000"/>
                    </a:p>
                    <a:p>
                      <a:pPr rtl="0" lvl="0">
                        <a:spcBef>
                          <a:spcPts val="0"/>
                        </a:spcBef>
                        <a:buNone/>
                      </a:pPr>
                      <a:r>
                        <a:t/>
                      </a:r>
                      <a:endParaRPr sz="1000"/>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rPr sz="1000" lang="en"/>
                        <a:t> </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c>
                  <a:txBody>
                    <a:bodyPr>
                      <a:noAutofit/>
                    </a:bodyPr>
                    <a:lstStyle/>
                    <a:p>
                      <a:pPr rtl="0" lvl="0">
                        <a:spcBef>
                          <a:spcPts val="0"/>
                        </a:spcBef>
                        <a:buNone/>
                      </a:pPr>
                      <a:r>
                        <a:rPr sz="1000" lang="en"/>
                        <a:t> </a:t>
                      </a:r>
                    </a:p>
                  </a:txBody>
                  <a:tcPr marR="68575" marB="91425" marT="91425" marL="68575">
                    <a:lnL w="12700" cap="flat">
                      <a:solidFill>
                        <a:srgbClr val="000000"/>
                      </a:solidFill>
                      <a:prstDash val="solid"/>
                      <a:round/>
                      <a:headEnd w="med" len="med" type="none"/>
                      <a:tailEnd w="med" len="med" type="none"/>
                    </a:lnL>
                    <a:lnR w="12700" cap="flat">
                      <a:solidFill>
                        <a:srgbClr val="000000"/>
                      </a:solidFill>
                      <a:prstDash val="solid"/>
                      <a:round/>
                      <a:headEnd w="med" len="med" type="none"/>
                      <a:tailEnd w="med" len="med" type="none"/>
                    </a:lnR>
                    <a:lnT w="12700" cap="flat">
                      <a:solidFill>
                        <a:srgbClr val="000000"/>
                      </a:solidFill>
                      <a:prstDash val="solid"/>
                      <a:round/>
                      <a:headEnd w="med" len="med" type="none"/>
                      <a:tailEnd w="med" len="med" type="none"/>
                    </a:lnT>
                    <a:lnB w="12700" cap="flat">
                      <a:solidFill>
                        <a:srgbClr val="000000"/>
                      </a:solidFill>
                      <a:prstDash val="solid"/>
                      <a:round/>
                      <a:headEnd w="med" len="med" type="none"/>
                      <a:tailEnd w="med" len="med" type="none"/>
                    </a:lnB>
                  </a:tcPr>
                </a:tc>
              </a:tr>
            </a:tbl>
          </a:graphicData>
        </a:graphic>
      </p:graphicFrame>
      <p:sp>
        <p:nvSpPr>
          <p:cNvPr id="121" name="Shape 121"/>
          <p:cNvSpPr txBox="1"/>
          <p:nvPr/>
        </p:nvSpPr>
        <p:spPr>
          <a:xfrm>
            <a:off y="227350" x="357625"/>
            <a:ext cy="554399" cx="8589599"/>
          </a:xfrm>
          <a:prstGeom prst="rect">
            <a:avLst/>
          </a:prstGeom>
          <a:noFill/>
          <a:ln>
            <a:noFill/>
          </a:ln>
        </p:spPr>
        <p:txBody>
          <a:bodyPr bIns="91425" rIns="91425" lIns="91425" tIns="91425" anchor="t" anchorCtr="0">
            <a:noAutofit/>
          </a:bodyPr>
          <a:lstStyle/>
          <a:p>
            <a:pPr>
              <a:spcBef>
                <a:spcPts val="0"/>
              </a:spcBef>
              <a:buNone/>
            </a:pPr>
            <a:r>
              <a:rPr sz="3000" lang="en">
                <a:solidFill>
                  <a:srgbClr val="FFFFFF"/>
                </a:solidFill>
              </a:rPr>
              <a:t>In groups, collect evidence from image and text.</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p:nvPr/>
        </p:nvSpPr>
        <p:spPr>
          <a:xfrm>
            <a:off y="4080725" x="442882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sz="2000" lang="en"/>
              <a:t>Ray, Ahmad, Maddux</a:t>
            </a:r>
          </a:p>
        </p:txBody>
      </p:sp>
      <p:sp>
        <p:nvSpPr>
          <p:cNvPr id="127" name="Shape 127"/>
          <p:cNvSpPr/>
          <p:nvPr/>
        </p:nvSpPr>
        <p:spPr>
          <a:xfrm>
            <a:off y="1047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Tariq, Sam, Mikey</a:t>
            </a:r>
          </a:p>
        </p:txBody>
      </p:sp>
      <p:sp>
        <p:nvSpPr>
          <p:cNvPr id="128" name="Shape 128"/>
          <p:cNvSpPr/>
          <p:nvPr/>
        </p:nvSpPr>
        <p:spPr>
          <a:xfrm>
            <a:off y="285875" x="4465600"/>
            <a:ext cy="642900" cx="39176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Kylie, Madi, Cayla, Genna</a:t>
            </a:r>
          </a:p>
        </p:txBody>
      </p:sp>
      <p:sp>
        <p:nvSpPr>
          <p:cNvPr id="129" name="Shape 129"/>
          <p:cNvSpPr/>
          <p:nvPr/>
        </p:nvSpPr>
        <p:spPr>
          <a:xfrm>
            <a:off y="1003725" x="4469700"/>
            <a:ext cy="642900" cx="38514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Bishop, Garrett, Hunter, Alex Y.</a:t>
            </a:r>
          </a:p>
        </p:txBody>
      </p:sp>
      <p:sp>
        <p:nvSpPr>
          <p:cNvPr id="130" name="Shape 130"/>
          <p:cNvSpPr/>
          <p:nvPr/>
        </p:nvSpPr>
        <p:spPr>
          <a:xfrm>
            <a:off y="1772975" x="44697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Antonio, Jacob, Alex P</a:t>
            </a:r>
          </a:p>
        </p:txBody>
      </p:sp>
      <p:sp>
        <p:nvSpPr>
          <p:cNvPr id="131" name="Shape 131"/>
          <p:cNvSpPr/>
          <p:nvPr/>
        </p:nvSpPr>
        <p:spPr>
          <a:xfrm>
            <a:off y="2542225" x="44697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Ana, Amanda, Alissa</a:t>
            </a:r>
          </a:p>
        </p:txBody>
      </p:sp>
      <p:sp>
        <p:nvSpPr>
          <p:cNvPr id="132" name="Shape 132"/>
          <p:cNvSpPr/>
          <p:nvPr/>
        </p:nvSpPr>
        <p:spPr>
          <a:xfrm>
            <a:off y="3311475" x="442882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Isaac, Josh, Alex N.</a:t>
            </a:r>
          </a:p>
        </p:txBody>
      </p:sp>
      <p:sp>
        <p:nvSpPr>
          <p:cNvPr id="133" name="Shape 133"/>
          <p:cNvSpPr/>
          <p:nvPr/>
        </p:nvSpPr>
        <p:spPr>
          <a:xfrm>
            <a:off y="4230625" x="2144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Jaimee, Ally, Haley</a:t>
            </a:r>
          </a:p>
        </p:txBody>
      </p:sp>
      <p:sp>
        <p:nvSpPr>
          <p:cNvPr id="134" name="Shape 134"/>
          <p:cNvSpPr/>
          <p:nvPr/>
        </p:nvSpPr>
        <p:spPr>
          <a:xfrm>
            <a:off y="346862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Bailey, Tandra, Kayla</a:t>
            </a:r>
          </a:p>
        </p:txBody>
      </p:sp>
      <p:sp>
        <p:nvSpPr>
          <p:cNvPr id="135" name="Shape 135"/>
          <p:cNvSpPr/>
          <p:nvPr/>
        </p:nvSpPr>
        <p:spPr>
          <a:xfrm>
            <a:off y="2639250"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Luke, Drew, Dustin</a:t>
            </a:r>
          </a:p>
        </p:txBody>
      </p:sp>
      <p:sp>
        <p:nvSpPr>
          <p:cNvPr id="136" name="Shape 136"/>
          <p:cNvSpPr/>
          <p:nvPr/>
        </p:nvSpPr>
        <p:spPr>
          <a:xfrm>
            <a:off y="1809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Kalissa, Marissa, Nana</a:t>
            </a:r>
          </a:p>
        </p:txBody>
      </p:sp>
      <p:sp>
        <p:nvSpPr>
          <p:cNvPr id="137" name="Shape 137"/>
          <p:cNvSpPr txBox="1"/>
          <p:nvPr/>
        </p:nvSpPr>
        <p:spPr>
          <a:xfrm>
            <a:off y="268500" x="433475"/>
            <a:ext cy="525600" cx="3423300"/>
          </a:xfrm>
          <a:prstGeom prst="rect">
            <a:avLst/>
          </a:prstGeom>
          <a:noFill/>
          <a:ln>
            <a:noFill/>
          </a:ln>
        </p:spPr>
        <p:txBody>
          <a:bodyPr bIns="91425" rIns="91425" lIns="91425" tIns="91425" anchor="t" anchorCtr="0">
            <a:noAutofit/>
          </a:bodyPr>
          <a:lstStyle/>
          <a:p>
            <a:pPr>
              <a:spcBef>
                <a:spcPts val="0"/>
              </a:spcBef>
              <a:buNone/>
            </a:pPr>
            <a:r>
              <a:rPr b="1" sz="2000" lang="en"/>
              <a:t>Period 1 Groups: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y="0" x="0"/>
          <a:ext cy="0" cx="0"/>
          <a:chOff y="0" x="0"/>
          <a:chExt cy="0" cx="0"/>
        </a:xfrm>
      </p:grpSpPr>
      <p:sp>
        <p:nvSpPr>
          <p:cNvPr id="142" name="Shape 142"/>
          <p:cNvSpPr/>
          <p:nvPr/>
        </p:nvSpPr>
        <p:spPr>
          <a:xfrm>
            <a:off y="1047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Luke, Kyle, Logan</a:t>
            </a:r>
          </a:p>
        </p:txBody>
      </p:sp>
      <p:sp>
        <p:nvSpPr>
          <p:cNvPr id="143" name="Shape 143"/>
          <p:cNvSpPr/>
          <p:nvPr/>
        </p:nvSpPr>
        <p:spPr>
          <a:xfrm>
            <a:off y="1047875" x="4043250"/>
            <a:ext cy="642900" cx="39176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Jonathan, Casey, Mo, Brandon</a:t>
            </a:r>
          </a:p>
        </p:txBody>
      </p:sp>
      <p:sp>
        <p:nvSpPr>
          <p:cNvPr id="144" name="Shape 144"/>
          <p:cNvSpPr/>
          <p:nvPr/>
        </p:nvSpPr>
        <p:spPr>
          <a:xfrm>
            <a:off y="1845800" x="4043250"/>
            <a:ext cy="642900" cx="46742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Abby B., Abbey H., Maddie, Krista</a:t>
            </a:r>
          </a:p>
        </p:txBody>
      </p:sp>
      <p:sp>
        <p:nvSpPr>
          <p:cNvPr id="145" name="Shape 145"/>
          <p:cNvSpPr/>
          <p:nvPr/>
        </p:nvSpPr>
        <p:spPr>
          <a:xfrm>
            <a:off y="2639250" x="4043250"/>
            <a:ext cy="642900" cx="45282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Morgan Aleacia, Katherina, Christina</a:t>
            </a:r>
          </a:p>
        </p:txBody>
      </p:sp>
      <p:sp>
        <p:nvSpPr>
          <p:cNvPr id="146" name="Shape 146"/>
          <p:cNvSpPr/>
          <p:nvPr/>
        </p:nvSpPr>
        <p:spPr>
          <a:xfrm>
            <a:off y="4230625" x="2144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Devin, Nick, Jordan</a:t>
            </a:r>
          </a:p>
        </p:txBody>
      </p:sp>
      <p:sp>
        <p:nvSpPr>
          <p:cNvPr id="147" name="Shape 147"/>
          <p:cNvSpPr/>
          <p:nvPr/>
        </p:nvSpPr>
        <p:spPr>
          <a:xfrm>
            <a:off y="346862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Spencer, Joshua, Yuba</a:t>
            </a:r>
          </a:p>
        </p:txBody>
      </p:sp>
      <p:sp>
        <p:nvSpPr>
          <p:cNvPr id="148" name="Shape 148"/>
          <p:cNvSpPr/>
          <p:nvPr/>
        </p:nvSpPr>
        <p:spPr>
          <a:xfrm>
            <a:off y="2639250"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Jacob, Eric, Tyler</a:t>
            </a:r>
          </a:p>
        </p:txBody>
      </p:sp>
      <p:sp>
        <p:nvSpPr>
          <p:cNvPr id="149" name="Shape 149"/>
          <p:cNvSpPr/>
          <p:nvPr/>
        </p:nvSpPr>
        <p:spPr>
          <a:xfrm>
            <a:off y="1809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Dominic, Cameron, Charlie</a:t>
            </a:r>
          </a:p>
        </p:txBody>
      </p:sp>
      <p:sp>
        <p:nvSpPr>
          <p:cNvPr id="150" name="Shape 150"/>
          <p:cNvSpPr txBox="1"/>
          <p:nvPr/>
        </p:nvSpPr>
        <p:spPr>
          <a:xfrm>
            <a:off y="268500" x="433475"/>
            <a:ext cy="525600" cx="3423300"/>
          </a:xfrm>
          <a:prstGeom prst="rect">
            <a:avLst/>
          </a:prstGeom>
          <a:noFill/>
          <a:ln>
            <a:noFill/>
          </a:ln>
        </p:spPr>
        <p:txBody>
          <a:bodyPr bIns="91425" rIns="91425" lIns="91425" tIns="91425" anchor="t" anchorCtr="0">
            <a:noAutofit/>
          </a:bodyPr>
          <a:lstStyle/>
          <a:p>
            <a:pPr rtl="0" lvl="0">
              <a:spcBef>
                <a:spcPts val="0"/>
              </a:spcBef>
              <a:buNone/>
            </a:pPr>
            <a:r>
              <a:rPr b="1" sz="2000" lang="en"/>
              <a:t>Period 2 Groups:</a:t>
            </a:r>
          </a:p>
        </p:txBody>
      </p:sp>
      <p:sp>
        <p:nvSpPr>
          <p:cNvPr id="151" name="Shape 151"/>
          <p:cNvSpPr/>
          <p:nvPr/>
        </p:nvSpPr>
        <p:spPr>
          <a:xfrm>
            <a:off y="3468625" x="404325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Huy, Steven, Dalton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y="0" x="0"/>
          <a:ext cy="0" cx="0"/>
          <a:chOff y="0" x="0"/>
          <a:chExt cy="0" cx="0"/>
        </a:xfrm>
      </p:grpSpPr>
      <p:sp>
        <p:nvSpPr>
          <p:cNvPr id="156" name="Shape 156"/>
          <p:cNvSpPr/>
          <p:nvPr/>
        </p:nvSpPr>
        <p:spPr>
          <a:xfrm>
            <a:off y="4080725" x="442882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Carl, Cody, Elijah</a:t>
            </a:r>
          </a:p>
        </p:txBody>
      </p:sp>
      <p:sp>
        <p:nvSpPr>
          <p:cNvPr id="157" name="Shape 157"/>
          <p:cNvSpPr/>
          <p:nvPr/>
        </p:nvSpPr>
        <p:spPr>
          <a:xfrm>
            <a:off y="1047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Brooke, Anna, Brittany</a:t>
            </a:r>
          </a:p>
        </p:txBody>
      </p:sp>
      <p:sp>
        <p:nvSpPr>
          <p:cNvPr id="158" name="Shape 158"/>
          <p:cNvSpPr/>
          <p:nvPr/>
        </p:nvSpPr>
        <p:spPr>
          <a:xfrm>
            <a:off y="285875" x="4465600"/>
            <a:ext cy="642900" cx="3917699"/>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Dylan, Eric, Ishan</a:t>
            </a:r>
          </a:p>
        </p:txBody>
      </p:sp>
      <p:sp>
        <p:nvSpPr>
          <p:cNvPr id="159" name="Shape 159"/>
          <p:cNvSpPr/>
          <p:nvPr/>
        </p:nvSpPr>
        <p:spPr>
          <a:xfrm>
            <a:off y="1003725" x="4469700"/>
            <a:ext cy="642900" cx="38514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Mitch, Connor, Alex</a:t>
            </a:r>
          </a:p>
        </p:txBody>
      </p:sp>
      <p:sp>
        <p:nvSpPr>
          <p:cNvPr id="160" name="Shape 160"/>
          <p:cNvSpPr/>
          <p:nvPr/>
        </p:nvSpPr>
        <p:spPr>
          <a:xfrm>
            <a:off y="1772975" x="44697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Jacob, Sean, David</a:t>
            </a:r>
          </a:p>
        </p:txBody>
      </p:sp>
      <p:sp>
        <p:nvSpPr>
          <p:cNvPr id="161" name="Shape 161"/>
          <p:cNvSpPr/>
          <p:nvPr/>
        </p:nvSpPr>
        <p:spPr>
          <a:xfrm>
            <a:off y="2542225" x="44697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Dillan, Orion, Bill</a:t>
            </a:r>
          </a:p>
        </p:txBody>
      </p:sp>
      <p:sp>
        <p:nvSpPr>
          <p:cNvPr id="162" name="Shape 162"/>
          <p:cNvSpPr/>
          <p:nvPr/>
        </p:nvSpPr>
        <p:spPr>
          <a:xfrm>
            <a:off y="3311475" x="442882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Darin, Derek, Shaam</a:t>
            </a:r>
          </a:p>
        </p:txBody>
      </p:sp>
      <p:sp>
        <p:nvSpPr>
          <p:cNvPr id="163" name="Shape 163"/>
          <p:cNvSpPr/>
          <p:nvPr/>
        </p:nvSpPr>
        <p:spPr>
          <a:xfrm>
            <a:off y="4230625" x="214400"/>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Cole, Victor, Matt</a:t>
            </a:r>
          </a:p>
        </p:txBody>
      </p:sp>
      <p:sp>
        <p:nvSpPr>
          <p:cNvPr id="164" name="Shape 164"/>
          <p:cNvSpPr/>
          <p:nvPr/>
        </p:nvSpPr>
        <p:spPr>
          <a:xfrm>
            <a:off y="346862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Justin, Jay, Ben</a:t>
            </a:r>
          </a:p>
        </p:txBody>
      </p:sp>
      <p:sp>
        <p:nvSpPr>
          <p:cNvPr id="165" name="Shape 165"/>
          <p:cNvSpPr/>
          <p:nvPr/>
        </p:nvSpPr>
        <p:spPr>
          <a:xfrm>
            <a:off y="2639250" x="285775"/>
            <a:ext cy="642900" cx="38514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Diamah, Cheyenne, Rasha Mae</a:t>
            </a:r>
          </a:p>
        </p:txBody>
      </p:sp>
      <p:sp>
        <p:nvSpPr>
          <p:cNvPr id="166" name="Shape 166"/>
          <p:cNvSpPr/>
          <p:nvPr/>
        </p:nvSpPr>
        <p:spPr>
          <a:xfrm>
            <a:off y="1809875" x="285775"/>
            <a:ext cy="642900" cx="3075600"/>
          </a:xfrm>
          <a:prstGeom prst="rect">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sz="2000" lang="en"/>
              <a:t>Emily, Quay, Erebi</a:t>
            </a:r>
          </a:p>
        </p:txBody>
      </p:sp>
      <p:sp>
        <p:nvSpPr>
          <p:cNvPr id="167" name="Shape 167"/>
          <p:cNvSpPr txBox="1"/>
          <p:nvPr/>
        </p:nvSpPr>
        <p:spPr>
          <a:xfrm>
            <a:off y="268500" x="433475"/>
            <a:ext cy="525600" cx="3423300"/>
          </a:xfrm>
          <a:prstGeom prst="rect">
            <a:avLst/>
          </a:prstGeom>
          <a:noFill/>
          <a:ln>
            <a:noFill/>
          </a:ln>
        </p:spPr>
        <p:txBody>
          <a:bodyPr bIns="91425" rIns="91425" lIns="91425" tIns="91425" anchor="t" anchorCtr="0">
            <a:noAutofit/>
          </a:bodyPr>
          <a:lstStyle/>
          <a:p>
            <a:pPr rtl="0" lvl="0">
              <a:spcBef>
                <a:spcPts val="0"/>
              </a:spcBef>
              <a:buNone/>
            </a:pPr>
            <a:r>
              <a:rPr b="1" sz="2000" lang="en"/>
              <a:t>Period 3 Groups: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inspiration-board">
  <a:themeElements>
    <a:clrScheme name="Custom 503">
      <a:dk1>
        <a:srgbClr val="000000"/>
      </a:dk1>
      <a:lt1>
        <a:srgbClr val="FFFFFF"/>
      </a:lt1>
      <a:dk2>
        <a:srgbClr val="000000"/>
      </a:dk2>
      <a:lt2>
        <a:srgbClr val="F8F8F8"/>
      </a:lt2>
      <a:accent1>
        <a:srgbClr val="CFCFCF"/>
      </a:accent1>
      <a:accent2>
        <a:srgbClr val="94AE8E"/>
      </a:accent2>
      <a:accent3>
        <a:srgbClr val="4E7A82"/>
      </a:accent3>
      <a:accent4>
        <a:srgbClr val="666699"/>
      </a:accent4>
      <a:accent5>
        <a:srgbClr val="60506F"/>
      </a:accent5>
      <a:accent6>
        <a:srgbClr val="4B4352"/>
      </a:accent6>
      <a:hlink>
        <a:srgbClr val="8694C0"/>
      </a:hlink>
      <a:folHlink>
        <a:srgbClr val="919191"/>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